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1" r:id="rId1"/>
  </p:sldMasterIdLst>
  <p:sldIdLst>
    <p:sldId id="256" r:id="rId2"/>
    <p:sldId id="267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1" r:id="rId22"/>
    <p:sldId id="257" r:id="rId23"/>
    <p:sldId id="258" r:id="rId24"/>
    <p:sldId id="284" r:id="rId25"/>
    <p:sldId id="283" r:id="rId26"/>
    <p:sldId id="286" r:id="rId27"/>
    <p:sldId id="285" r:id="rId28"/>
    <p:sldId id="259" r:id="rId29"/>
    <p:sldId id="287" r:id="rId30"/>
    <p:sldId id="288" r:id="rId31"/>
    <p:sldId id="289" r:id="rId32"/>
    <p:sldId id="260" r:id="rId33"/>
    <p:sldId id="290" r:id="rId34"/>
    <p:sldId id="261" r:id="rId35"/>
    <p:sldId id="291" r:id="rId36"/>
    <p:sldId id="262" r:id="rId37"/>
    <p:sldId id="292" r:id="rId38"/>
    <p:sldId id="263" r:id="rId39"/>
    <p:sldId id="293" r:id="rId40"/>
    <p:sldId id="264" r:id="rId41"/>
    <p:sldId id="294" r:id="rId42"/>
    <p:sldId id="265" r:id="rId43"/>
    <p:sldId id="266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44" y="378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presProps" Target="presProps.xml"  /><Relationship Id="rId46" Type="http://schemas.openxmlformats.org/officeDocument/2006/relationships/viewProps" Target="viewProps.xml"  /><Relationship Id="rId47" Type="http://schemas.openxmlformats.org/officeDocument/2006/relationships/theme" Target="theme/theme1.xml"  /><Relationship Id="rId48" Type="http://schemas.openxmlformats.org/officeDocument/2006/relationships/tableStyles" Target="tableStyles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FB22E-71C9-43E4-AE75-98EFFA3B63D9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1067-E873-42D3-9DD5-CB26EFA820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395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FB22E-71C9-43E4-AE75-98EFFA3B63D9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1067-E873-42D3-9DD5-CB26EFA820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546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FB22E-71C9-43E4-AE75-98EFFA3B63D9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1067-E873-42D3-9DD5-CB26EFA820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673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FB22E-71C9-43E4-AE75-98EFFA3B63D9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1067-E873-42D3-9DD5-CB26EFA820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099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FB22E-71C9-43E4-AE75-98EFFA3B63D9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1067-E873-42D3-9DD5-CB26EFA820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123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FB22E-71C9-43E4-AE75-98EFFA3B63D9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1067-E873-42D3-9DD5-CB26EFA820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53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FB22E-71C9-43E4-AE75-98EFFA3B63D9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1067-E873-42D3-9DD5-CB26EFA820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726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FB22E-71C9-43E4-AE75-98EFFA3B63D9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1067-E873-42D3-9DD5-CB26EFA820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5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FB22E-71C9-43E4-AE75-98EFFA3B63D9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1067-E873-42D3-9DD5-CB26EFA820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205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FB22E-71C9-43E4-AE75-98EFFA3B63D9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1067-E873-42D3-9DD5-CB26EFA820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534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FB22E-71C9-43E4-AE75-98EFFA3B63D9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1067-E873-42D3-9DD5-CB26EFA820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987313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FB22E-71C9-43E4-AE75-98EFFA3B63D9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D1067-E873-42D3-9DD5-CB26EFA820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997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1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13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14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15.jpeg"  /><Relationship Id="rId4" Type="http://schemas.openxmlformats.org/officeDocument/2006/relationships/image" Target="../media/image1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17.jpeg"  /><Relationship Id="rId4" Type="http://schemas.openxmlformats.org/officeDocument/2006/relationships/image" Target="../media/image18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19.jpeg"  /><Relationship Id="rId4" Type="http://schemas.openxmlformats.org/officeDocument/2006/relationships/image" Target="../media/image20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2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22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Relationship Id="rId3" Type="http://schemas.openxmlformats.org/officeDocument/2006/relationships/image" Target="../media/image27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28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32.jpeg"  /><Relationship Id="rId4" Type="http://schemas.openxmlformats.org/officeDocument/2006/relationships/image" Target="../media/image33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3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37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38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39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42.jpe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Relationship Id="rId5" Type="http://schemas.openxmlformats.org/officeDocument/2006/relationships/image" Target="../media/image45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46.jpe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47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48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43.png"  /><Relationship Id="rId4" Type="http://schemas.openxmlformats.org/officeDocument/2006/relationships/image" Target="../media/image49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50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5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51.png"  /><Relationship Id="rId4" Type="http://schemas.openxmlformats.org/officeDocument/2006/relationships/image" Target="../media/image52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53.jpe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54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5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1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10"/>
            <a:ext cx="6866310" cy="68663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4"/>
          <a:stretch/>
        </p:blipFill>
        <p:spPr>
          <a:xfrm>
            <a:off x="6866310" y="-1"/>
            <a:ext cx="5325690" cy="6643397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7C684AB6-0CD0-304F-A75A-71A8536E1F75}"/>
              </a:ext>
            </a:extLst>
          </p:cNvPr>
          <p:cNvSpPr/>
          <p:nvPr/>
        </p:nvSpPr>
        <p:spPr>
          <a:xfrm>
            <a:off x="-13742" y="-1354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777923" y="109861"/>
            <a:ext cx="152681" cy="66247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19165" y="5728995"/>
            <a:ext cx="4743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이재현</a:t>
            </a:r>
            <a:r>
              <a:rPr lang="en-US" altLang="ko-KR" sz="28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2800" b="1" dirty="0" err="1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조다은</a:t>
            </a:r>
            <a:r>
              <a:rPr lang="ko-KR" altLang="en-US" sz="2800" b="1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2800" b="1" dirty="0" err="1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김은채</a:t>
            </a:r>
            <a:endParaRPr lang="ko-KR" altLang="en-US" sz="28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21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  <a:defRPr/>
            </a:pPr>
            <a:endParaRPr lang="ko-KR" altLang="en-US">
              <a:latin typeface="나눔명조 ExtraBold"/>
              <a:ea typeface="나눔명조 ExtraBold"/>
            </a:endParaRPr>
          </a:p>
          <a:p>
            <a:pPr marL="0" indent="0" algn="ctr">
              <a:buNone/>
              <a:defRPr/>
            </a:pPr>
            <a:r>
              <a:rPr lang="ko-KR" altLang="en-US">
                <a:latin typeface="나눔명조 ExtraBold"/>
                <a:ea typeface="나눔명조 ExtraBold"/>
              </a:rPr>
              <a:t> </a:t>
            </a:r>
            <a:endParaRPr lang="ko-KR" altLang="en-US">
              <a:latin typeface="나눔명조 ExtraBold"/>
              <a:ea typeface="나눔명조 ExtraBold"/>
            </a:endParaRPr>
          </a:p>
          <a:p>
            <a:pPr marL="0" indent="0" algn="ctr">
              <a:buNone/>
              <a:defRPr/>
            </a:pPr>
            <a:endParaRPr lang="ko-KR" altLang="en-US">
              <a:latin typeface="나눔명조 ExtraBold"/>
              <a:ea typeface="나눔명조 ExtraBold"/>
            </a:endParaRPr>
          </a:p>
          <a:p>
            <a:pPr marL="0" indent="0" algn="ctr">
              <a:buNone/>
              <a:defRPr/>
            </a:pPr>
            <a:endParaRPr lang="en-US" altLang="ko-KR"/>
          </a:p>
          <a:p>
            <a:pPr marL="0" indent="0" algn="ctr">
              <a:buNone/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</p:txBody>
      </p:sp>
      <p:sp>
        <p:nvSpPr>
          <p:cNvPr id="4" name="액자 3"/>
          <p:cNvSpPr/>
          <p:nvPr/>
        </p:nvSpPr>
        <p:spPr>
          <a:xfrm>
            <a:off x="-13742" y="-1354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sp>
        <p:nvSpPr>
          <p:cNvPr id="5" name="제목 1"/>
          <p:cNvSpPr txBox="1"/>
          <p:nvPr/>
        </p:nvSpPr>
        <p:spPr>
          <a:xfrm>
            <a:off x="838199" y="349407"/>
            <a:ext cx="10515600" cy="1325563"/>
          </a:xfrm>
          <a:prstGeom prst="rect">
            <a:avLst/>
          </a:prstGeom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5000" b="1"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한컴산뜻돋움"/>
                <a:ea typeface="한컴산뜻돋움"/>
              </a:rPr>
              <a:t>캐릭터 삭제</a:t>
            </a:r>
            <a:endParaRPr lang="ko-KR" altLang="en-US" sz="5000" b="1">
              <a:ln w="25400" cap="flat" cmpd="sng" algn="ctr">
                <a:solidFill>
                  <a:srgbClr val="ff0000"/>
                </a:solidFill>
                <a:prstDash val="solid"/>
                <a:round/>
                <a:headEnd w="med" len="med"/>
                <a:tailEnd w="med" len="med"/>
              </a:ln>
              <a:solidFill>
                <a:srgbClr val="ffff00"/>
              </a:solidFill>
              <a:latin typeface="한컴산뜻돋움"/>
              <a:ea typeface="한컴산뜻돋움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24101" y="1421318"/>
            <a:ext cx="8343795" cy="4481692"/>
          </a:xfrm>
          <a:prstGeom prst="rect">
            <a:avLst/>
          </a:prstGeom>
          <a:ln w="88900">
            <a:solidFill>
              <a:srgbClr val="ff0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  <a:defRPr/>
            </a:pPr>
            <a:r>
              <a:rPr lang="ko-KR" altLang="en-US">
                <a:latin typeface="나눔명조 ExtraBold"/>
                <a:ea typeface="나눔명조 ExtraBold"/>
              </a:rPr>
              <a:t>좀비 아포칼립스 </a:t>
            </a:r>
            <a:r>
              <a:rPr lang="ko-KR" altLang="en-US" b="1">
                <a:solidFill>
                  <a:srgbClr val="ff0000"/>
                </a:solidFill>
                <a:latin typeface="나눔명조 ExtraBold"/>
                <a:ea typeface="나눔명조 ExtraBold"/>
              </a:rPr>
              <a:t>생존물</a:t>
            </a:r>
            <a:endParaRPr lang="ko-KR" altLang="en-US" b="1">
              <a:solidFill>
                <a:srgbClr val="ff0000"/>
              </a:solidFill>
              <a:latin typeface="나눔명조 ExtraBold"/>
              <a:ea typeface="나눔명조 ExtraBold"/>
            </a:endParaRPr>
          </a:p>
          <a:p>
            <a:pPr marL="0" indent="0" algn="ctr">
              <a:buNone/>
              <a:defRPr/>
            </a:pPr>
            <a:r>
              <a:rPr lang="ko-KR" altLang="en-US" b="1">
                <a:solidFill>
                  <a:srgbClr val="ff0000"/>
                </a:solidFill>
                <a:latin typeface="나눔명조 ExtraBold"/>
                <a:ea typeface="나눔명조 ExtraBold"/>
              </a:rPr>
              <a:t>출력되는 메시지의 속도 조절</a:t>
            </a:r>
            <a:r>
              <a:rPr lang="ko-KR" altLang="en-US">
                <a:latin typeface="나눔명조 ExtraBold"/>
                <a:ea typeface="나눔명조 ExtraBold"/>
              </a:rPr>
              <a:t>로 더욱 몰입감 있게</a:t>
            </a:r>
            <a:r>
              <a:rPr lang="en-US" altLang="ko-KR">
                <a:latin typeface="나눔명조 ExtraBold"/>
                <a:ea typeface="나눔명조 ExtraBold"/>
              </a:rPr>
              <a:t>!</a:t>
            </a:r>
            <a:endParaRPr lang="en-US" altLang="ko-KR">
              <a:latin typeface="나눔명조 ExtraBold"/>
              <a:ea typeface="나눔명조 ExtraBold"/>
            </a:endParaRPr>
          </a:p>
          <a:p>
            <a:pPr marL="0" indent="0" algn="ctr">
              <a:buNone/>
              <a:defRPr/>
            </a:pPr>
            <a:r>
              <a:rPr lang="ko-KR" altLang="en-US">
                <a:latin typeface="나눔명조 ExtraBold"/>
                <a:ea typeface="나눔명조 ExtraBold"/>
              </a:rPr>
              <a:t>체력은 무제한이 아니다 </a:t>
            </a:r>
            <a:r>
              <a:rPr lang="ko-KR" altLang="en-US" b="1">
                <a:solidFill>
                  <a:srgbClr val="ff0000"/>
                </a:solidFill>
                <a:latin typeface="나눔명조 ExtraBold"/>
                <a:ea typeface="나눔명조 ExtraBold"/>
              </a:rPr>
              <a:t>피로도</a:t>
            </a:r>
            <a:r>
              <a:rPr lang="en-US" altLang="ko-KR" b="1">
                <a:solidFill>
                  <a:srgbClr val="ff0000"/>
                </a:solidFill>
                <a:latin typeface="나눔명조 ExtraBold"/>
                <a:ea typeface="나눔명조 ExtraBold"/>
              </a:rPr>
              <a:t>(HP)</a:t>
            </a:r>
            <a:r>
              <a:rPr lang="en-US" altLang="ko-KR">
                <a:solidFill>
                  <a:srgbClr val="ff0000"/>
                </a:solidFill>
                <a:latin typeface="나눔명조 ExtraBold"/>
                <a:ea typeface="나눔명조 ExtraBold"/>
              </a:rPr>
              <a:t> </a:t>
            </a:r>
            <a:r>
              <a:rPr lang="ko-KR" altLang="en-US">
                <a:latin typeface="나눔명조 ExtraBold"/>
                <a:ea typeface="나눔명조 ExtraBold"/>
              </a:rPr>
              <a:t>시스템</a:t>
            </a:r>
            <a:endParaRPr lang="ko-KR" altLang="en-US">
              <a:latin typeface="나눔명조 ExtraBold"/>
              <a:ea typeface="나눔명조 ExtraBold"/>
            </a:endParaRPr>
          </a:p>
          <a:p>
            <a:pPr marL="0" indent="0" algn="ctr">
              <a:buNone/>
              <a:defRPr/>
            </a:pPr>
            <a:r>
              <a:rPr lang="ko-KR" altLang="en-US">
                <a:latin typeface="나눔명조 ExtraBold"/>
                <a:ea typeface="나눔명조 ExtraBold"/>
              </a:rPr>
              <a:t>언제 발생할지 모르는 </a:t>
            </a:r>
            <a:r>
              <a:rPr lang="ko-KR" altLang="en-US" b="1">
                <a:solidFill>
                  <a:srgbClr val="ff0000"/>
                </a:solidFill>
                <a:latin typeface="나눔명조 ExtraBold"/>
                <a:ea typeface="나눔명조 ExtraBold"/>
              </a:rPr>
              <a:t>랜덤 이벤트</a:t>
            </a:r>
            <a:endParaRPr lang="ko-KR" altLang="en-US">
              <a:solidFill>
                <a:srgbClr val="ff0000"/>
              </a:solidFill>
              <a:latin typeface="나눔명조 ExtraBold"/>
              <a:ea typeface="나눔명조 ExtraBold"/>
            </a:endParaRPr>
          </a:p>
          <a:p>
            <a:pPr marL="0" indent="0" algn="ctr">
              <a:buNone/>
              <a:defRPr/>
            </a:pPr>
            <a:r>
              <a:rPr lang="ko-KR" altLang="en-US">
                <a:latin typeface="나눔명조 ExtraBold"/>
                <a:ea typeface="나눔명조 ExtraBold"/>
              </a:rPr>
              <a:t>본인이 만들어 나아가는 </a:t>
            </a:r>
            <a:r>
              <a:rPr lang="ko-KR" altLang="en-US" b="1">
                <a:solidFill>
                  <a:srgbClr val="ff0000"/>
                </a:solidFill>
                <a:latin typeface="나눔명조 ExtraBold"/>
                <a:ea typeface="나눔명조 ExtraBold"/>
              </a:rPr>
              <a:t>선택형 스토리물</a:t>
            </a:r>
            <a:endParaRPr lang="ko-KR" altLang="en-US">
              <a:solidFill>
                <a:srgbClr val="ff0000"/>
              </a:solidFill>
              <a:latin typeface="나눔명조 ExtraBold"/>
              <a:ea typeface="나눔명조 ExtraBold"/>
            </a:endParaRPr>
          </a:p>
          <a:p>
            <a:pPr marL="0" indent="0">
              <a:buNone/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액자 3"/>
          <p:cNvSpPr/>
          <p:nvPr/>
        </p:nvSpPr>
        <p:spPr>
          <a:xfrm>
            <a:off x="-13742" y="-1354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sp>
        <p:nvSpPr>
          <p:cNvPr id="5" name="제목 1"/>
          <p:cNvSpPr txBox="1"/>
          <p:nvPr/>
        </p:nvSpPr>
        <p:spPr>
          <a:xfrm>
            <a:off x="629841" y="384967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5000" b="1"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한컴산뜻돋움"/>
                <a:ea typeface="한컴산뜻돋움"/>
              </a:rPr>
              <a:t>게임의 목적</a:t>
            </a:r>
            <a:endParaRPr lang="ko-KR" altLang="en-US" sz="5000" b="1">
              <a:ln w="25400" cap="flat" cmpd="sng" algn="ctr">
                <a:solidFill>
                  <a:srgbClr val="ff0000"/>
                </a:solidFill>
                <a:prstDash val="solid"/>
                <a:round/>
                <a:headEnd w="med" len="med"/>
                <a:tailEnd w="med" len="med"/>
              </a:ln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색상을 선택을 도와주는 </a:t>
            </a:r>
            <a:r>
              <a:rPr lang="en-US" altLang="ko-KR" b="1">
                <a:solidFill>
                  <a:srgbClr val="ff0000"/>
                </a:solidFill>
              </a:rPr>
              <a:t>ColorUtil</a:t>
            </a:r>
            <a:endParaRPr lang="en-US" altLang="ko-KR" b="1">
              <a:solidFill>
                <a:srgbClr val="ff0000"/>
              </a:solidFill>
            </a:endParaRPr>
          </a:p>
          <a:p>
            <a:pPr marL="0" indent="0" algn="ctr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주요 게임 진행을 도와주는 </a:t>
            </a:r>
            <a:r>
              <a:rPr lang="en-US" altLang="ko-KR" b="1">
                <a:solidFill>
                  <a:srgbClr val="ff0000"/>
                </a:solidFill>
              </a:rPr>
              <a:t>GameMainUtil</a:t>
            </a:r>
            <a:endParaRPr lang="en-US" altLang="ko-KR" b="1">
              <a:solidFill>
                <a:srgbClr val="ff0000"/>
              </a:solidFill>
            </a:endParaRPr>
          </a:p>
          <a:p>
            <a:pPr marL="0" indent="0" algn="ctr">
              <a:buNone/>
              <a:defRPr/>
            </a:pPr>
            <a:r>
              <a:rPr lang="en-US" altLang="ko-KR"/>
              <a:t>3.</a:t>
            </a:r>
            <a:r>
              <a:rPr lang="ko-KR" altLang="en-US"/>
              <a:t>게임 진행의 추가 보조역할인 </a:t>
            </a:r>
            <a:r>
              <a:rPr lang="en-US" altLang="ko-KR" b="1">
                <a:solidFill>
                  <a:srgbClr val="ff0000"/>
                </a:solidFill>
              </a:rPr>
              <a:t>GameUtil</a:t>
            </a:r>
            <a:endParaRPr lang="en-US" altLang="ko-KR" b="1">
              <a:solidFill>
                <a:srgbClr val="ff0000"/>
              </a:solidFill>
            </a:endParaRPr>
          </a:p>
          <a:p>
            <a:pPr marL="0" indent="0" algn="ctr">
              <a:buNone/>
              <a:defRPr/>
            </a:pPr>
            <a:r>
              <a:rPr lang="en-US" altLang="ko-KR"/>
              <a:t>4.</a:t>
            </a:r>
            <a:r>
              <a:rPr lang="ko-KR" altLang="en-US"/>
              <a:t>회원가입</a:t>
            </a:r>
            <a:r>
              <a:rPr lang="en-US" altLang="ko-KR"/>
              <a:t>,</a:t>
            </a:r>
            <a:r>
              <a:rPr lang="ko-KR" altLang="en-US"/>
              <a:t>로그인을 도와주는 </a:t>
            </a:r>
            <a:r>
              <a:rPr lang="en-US" altLang="ko-KR" b="1">
                <a:solidFill>
                  <a:srgbClr val="ff0000"/>
                </a:solidFill>
              </a:rPr>
              <a:t>PlayUtil</a:t>
            </a:r>
            <a:endParaRPr lang="en-US" altLang="ko-KR" b="1">
              <a:solidFill>
                <a:srgbClr val="ff0000"/>
              </a:solidFill>
            </a:endParaRPr>
          </a:p>
          <a:p>
            <a:pPr marL="0" indent="0" algn="ctr">
              <a:buNone/>
              <a:defRPr/>
            </a:pPr>
            <a:r>
              <a:rPr lang="en-US" altLang="ko-KR"/>
              <a:t>5.</a:t>
            </a:r>
            <a:r>
              <a:rPr lang="ko-KR" altLang="en-US"/>
              <a:t>메시지 출력을 해주는 </a:t>
            </a:r>
            <a:r>
              <a:rPr lang="en-US" altLang="ko-KR" b="1">
                <a:solidFill>
                  <a:srgbClr val="ff0000"/>
                </a:solidFill>
              </a:rPr>
              <a:t>PrintUtil</a:t>
            </a:r>
            <a:endParaRPr lang="en-US" altLang="ko-KR" b="1">
              <a:solidFill>
                <a:srgbClr val="ff0000"/>
              </a:solidFill>
            </a:endParaRPr>
          </a:p>
          <a:p>
            <a:pPr marL="0" indent="0" algn="ctr">
              <a:buNone/>
              <a:defRPr/>
            </a:pPr>
            <a:r>
              <a:rPr lang="en-US" altLang="ko-KR"/>
              <a:t>6.</a:t>
            </a:r>
            <a:r>
              <a:rPr lang="ko-KR" altLang="en-US"/>
              <a:t>저장을 해주는 </a:t>
            </a:r>
            <a:r>
              <a:rPr lang="en-US" altLang="ko-KR" b="1">
                <a:solidFill>
                  <a:srgbClr val="ff0000"/>
                </a:solidFill>
              </a:rPr>
              <a:t>SaveUtil</a:t>
            </a:r>
            <a:endParaRPr lang="en-US" altLang="ko-KR" b="1">
              <a:solidFill>
                <a:srgbClr val="ff0000"/>
              </a:solidFill>
            </a:endParaRPr>
          </a:p>
          <a:p>
            <a:pPr marL="0" indent="0" algn="ctr">
              <a:buNone/>
              <a:defRPr/>
            </a:pPr>
            <a:r>
              <a:rPr lang="en-US" altLang="ko-KR"/>
              <a:t>7.</a:t>
            </a:r>
            <a:r>
              <a:rPr lang="ko-KR" altLang="en-US"/>
              <a:t>주요 스토리를 출력해주는 </a:t>
            </a:r>
            <a:r>
              <a:rPr lang="en-US" altLang="ko-KR" b="1">
                <a:solidFill>
                  <a:srgbClr val="ff0000"/>
                </a:solidFill>
              </a:rPr>
              <a:t>StoryUtil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" name="액자 3"/>
          <p:cNvSpPr/>
          <p:nvPr/>
        </p:nvSpPr>
        <p:spPr>
          <a:xfrm>
            <a:off x="-13742" y="-1354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sp>
        <p:nvSpPr>
          <p:cNvPr id="5" name="제목 1"/>
          <p:cNvSpPr txBox="1"/>
          <p:nvPr/>
        </p:nvSpPr>
        <p:spPr>
          <a:xfrm>
            <a:off x="838200" y="384967"/>
            <a:ext cx="10515600" cy="1325563"/>
          </a:xfrm>
          <a:prstGeom prst="rect">
            <a:avLst/>
          </a:prstGeom>
          <a:ln w="2540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ko-KR" b="1"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한컴산뜻돋움"/>
                <a:ea typeface="한컴산뜻돋움"/>
              </a:rPr>
              <a:t>Main</a:t>
            </a:r>
            <a:r>
              <a:rPr lang="ko-KR" altLang="en-US" b="1"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한컴산뜻돋움"/>
                <a:ea typeface="한컴산뜻돋움"/>
              </a:rPr>
              <a:t>을 돕기 위한 </a:t>
            </a:r>
            <a:r>
              <a:rPr lang="en-US" altLang="ko-KR" b="1"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한컴산뜻돋움"/>
                <a:ea typeface="한컴산뜻돋움"/>
              </a:rPr>
              <a:t>Util</a:t>
            </a:r>
            <a:r>
              <a:rPr lang="ko-KR" altLang="en-US" b="1"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한컴산뜻돋움"/>
                <a:ea typeface="한컴산뜻돋움"/>
              </a:rPr>
              <a:t>들</a:t>
            </a:r>
            <a:endParaRPr lang="ko-KR" altLang="en-US" b="1">
              <a:ln w="25400" cap="flat" cmpd="sng" algn="ctr">
                <a:solidFill>
                  <a:srgbClr val="ff0000"/>
                </a:solidFill>
                <a:prstDash val="solid"/>
                <a:round/>
                <a:headEnd w="med" len="med"/>
                <a:tailEnd w="med" len="med"/>
              </a:ln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/>
          <p:cNvSpPr/>
          <p:nvPr/>
        </p:nvSpPr>
        <p:spPr>
          <a:xfrm>
            <a:off x="-13742" y="-1354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sp>
        <p:nvSpPr>
          <p:cNvPr id="5" name="제목 1"/>
          <p:cNvSpPr txBox="1"/>
          <p:nvPr/>
        </p:nvSpPr>
        <p:spPr>
          <a:xfrm>
            <a:off x="766014" y="357333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ko-KR" sz="6000" b="1">
                <a:ln w="254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한컴산뜻돋움"/>
                <a:ea typeface="한컴산뜻돋움"/>
              </a:rPr>
              <a:t>ColorUtil</a:t>
            </a:r>
            <a:endParaRPr lang="ko-KR" altLang="en-US" sz="6000" b="1">
              <a:ln w="25400">
                <a:gradFill>
                  <a:gsLst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  <a:ea typeface="한컴산뜻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18689" y="1682896"/>
            <a:ext cx="5810250" cy="3648075"/>
          </a:xfrm>
          <a:prstGeom prst="rect">
            <a:avLst/>
          </a:prstGeom>
          <a:ln w="88900"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/>
          <p:cNvSpPr/>
          <p:nvPr/>
        </p:nvSpPr>
        <p:spPr>
          <a:xfrm>
            <a:off x="-13742" y="-1354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sp>
        <p:nvSpPr>
          <p:cNvPr id="5" name="제목 1"/>
          <p:cNvSpPr txBox="1"/>
          <p:nvPr/>
        </p:nvSpPr>
        <p:spPr>
          <a:xfrm>
            <a:off x="766014" y="357333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ko-KR" sz="6000" b="1">
                <a:ln w="254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한컴산뜻돋움"/>
                <a:ea typeface="한컴산뜻돋움"/>
              </a:rPr>
              <a:t>GameMainUtil</a:t>
            </a:r>
            <a:endParaRPr lang="ko-KR" altLang="en-US" sz="6000" b="1">
              <a:ln w="25400">
                <a:gradFill>
                  <a:gsLst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  <a:ea typeface="한컴산뜻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3660"/>
          <a:stretch>
            <a:fillRect/>
          </a:stretch>
        </p:blipFill>
        <p:spPr>
          <a:xfrm>
            <a:off x="2472613" y="1611277"/>
            <a:ext cx="7115203" cy="4254278"/>
          </a:xfrm>
          <a:prstGeom prst="rect">
            <a:avLst/>
          </a:prstGeom>
          <a:ln w="88900"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/>
          <p:cNvSpPr/>
          <p:nvPr/>
        </p:nvSpPr>
        <p:spPr>
          <a:xfrm>
            <a:off x="-13742" y="-1354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sp>
        <p:nvSpPr>
          <p:cNvPr id="5" name="제목 1"/>
          <p:cNvSpPr txBox="1"/>
          <p:nvPr/>
        </p:nvSpPr>
        <p:spPr>
          <a:xfrm>
            <a:off x="766014" y="357333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ko-KR" sz="6000" b="1">
                <a:ln w="254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한컴산뜻돋움"/>
                <a:ea typeface="한컴산뜻돋움"/>
              </a:rPr>
              <a:t>GameUtil</a:t>
            </a:r>
            <a:endParaRPr lang="ko-KR" altLang="en-US" sz="6000" b="1">
              <a:ln w="25400">
                <a:gradFill>
                  <a:gsLst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  <a:ea typeface="한컴산뜻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09101" y="1541496"/>
            <a:ext cx="6829425" cy="3924300"/>
          </a:xfrm>
          <a:prstGeom prst="rect">
            <a:avLst/>
          </a:prstGeom>
          <a:ln w="88900"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/>
          <p:cNvSpPr/>
          <p:nvPr/>
        </p:nvSpPr>
        <p:spPr>
          <a:xfrm>
            <a:off x="-13742" y="-1354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sp>
        <p:nvSpPr>
          <p:cNvPr id="5" name="제목 1"/>
          <p:cNvSpPr txBox="1"/>
          <p:nvPr/>
        </p:nvSpPr>
        <p:spPr>
          <a:xfrm>
            <a:off x="766014" y="357333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ko-KR" sz="6000" b="1">
                <a:ln w="254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한컴산뜻돋움"/>
                <a:ea typeface="한컴산뜻돋움"/>
              </a:rPr>
              <a:t>PlayerUtil</a:t>
            </a:r>
            <a:endParaRPr lang="ko-KR" altLang="en-US" sz="6000" b="1">
              <a:ln w="25400">
                <a:gradFill>
                  <a:gsLst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  <a:ea typeface="한컴산뜻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2694" y="1563749"/>
            <a:ext cx="5153025" cy="4029075"/>
          </a:xfrm>
          <a:prstGeom prst="rect">
            <a:avLst/>
          </a:prstGeom>
          <a:ln w="88900"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41909" y="1563750"/>
            <a:ext cx="5153025" cy="4029075"/>
          </a:xfrm>
          <a:prstGeom prst="rect">
            <a:avLst/>
          </a:prstGeom>
          <a:ln w="88900"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/>
          <p:cNvSpPr/>
          <p:nvPr/>
        </p:nvSpPr>
        <p:spPr>
          <a:xfrm>
            <a:off x="-13742" y="-1354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sp>
        <p:nvSpPr>
          <p:cNvPr id="5" name="제목 1"/>
          <p:cNvSpPr txBox="1"/>
          <p:nvPr/>
        </p:nvSpPr>
        <p:spPr>
          <a:xfrm>
            <a:off x="766014" y="357333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ko-KR" sz="6000" b="1">
                <a:ln w="254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한컴산뜻돋움"/>
                <a:ea typeface="한컴산뜻돋움"/>
              </a:rPr>
              <a:t>PrintUtil</a:t>
            </a:r>
            <a:endParaRPr lang="ko-KR" altLang="en-US" sz="6000" b="1">
              <a:ln w="25400">
                <a:gradFill>
                  <a:gsLst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  <a:ea typeface="한컴산뜻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17060"/>
          <a:stretch>
            <a:fillRect/>
          </a:stretch>
        </p:blipFill>
        <p:spPr>
          <a:xfrm>
            <a:off x="2845967" y="1456256"/>
            <a:ext cx="6534150" cy="2220005"/>
          </a:xfrm>
          <a:prstGeom prst="rect">
            <a:avLst/>
          </a:prstGeom>
          <a:ln w="88900"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13730"/>
          <a:stretch>
            <a:fillRect/>
          </a:stretch>
        </p:blipFill>
        <p:spPr>
          <a:xfrm>
            <a:off x="2845967" y="3937518"/>
            <a:ext cx="6534150" cy="2407783"/>
          </a:xfrm>
          <a:prstGeom prst="rect">
            <a:avLst/>
          </a:prstGeom>
          <a:ln w="88900"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/>
          <p:cNvSpPr/>
          <p:nvPr/>
        </p:nvSpPr>
        <p:spPr>
          <a:xfrm>
            <a:off x="-13742" y="-1354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sp>
        <p:nvSpPr>
          <p:cNvPr id="5" name="제목 1"/>
          <p:cNvSpPr txBox="1"/>
          <p:nvPr/>
        </p:nvSpPr>
        <p:spPr>
          <a:xfrm>
            <a:off x="766014" y="357333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ko-KR" sz="6000" b="1">
                <a:ln w="254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한컴산뜻돋움"/>
                <a:ea typeface="한컴산뜻돋움"/>
              </a:rPr>
              <a:t>SaveUtil</a:t>
            </a:r>
            <a:endParaRPr lang="ko-KR" altLang="en-US" sz="6000" b="1">
              <a:ln w="25400">
                <a:gradFill>
                  <a:gsLst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  <a:ea typeface="한컴산뜻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20070"/>
          <a:stretch>
            <a:fillRect/>
          </a:stretch>
        </p:blipFill>
        <p:spPr>
          <a:xfrm>
            <a:off x="523710" y="2203028"/>
            <a:ext cx="5214908" cy="2438400"/>
          </a:xfrm>
          <a:prstGeom prst="rect">
            <a:avLst/>
          </a:prstGeom>
          <a:ln w="88900"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15870"/>
          <a:stretch>
            <a:fillRect/>
          </a:stretch>
        </p:blipFill>
        <p:spPr>
          <a:xfrm>
            <a:off x="6023814" y="1788828"/>
            <a:ext cx="5489219" cy="3552825"/>
          </a:xfrm>
          <a:prstGeom prst="rect">
            <a:avLst/>
          </a:prstGeom>
          <a:ln w="88900"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/>
          <p:cNvSpPr/>
          <p:nvPr/>
        </p:nvSpPr>
        <p:spPr>
          <a:xfrm>
            <a:off x="-13742" y="-1354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sp>
        <p:nvSpPr>
          <p:cNvPr id="5" name="제목 1"/>
          <p:cNvSpPr txBox="1"/>
          <p:nvPr/>
        </p:nvSpPr>
        <p:spPr>
          <a:xfrm>
            <a:off x="766014" y="357333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ko-KR" sz="6000" b="1">
                <a:ln w="254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한컴산뜻돋움"/>
                <a:ea typeface="한컴산뜻돋움"/>
              </a:rPr>
              <a:t>StoryUtil</a:t>
            </a:r>
            <a:endParaRPr lang="ko-KR" altLang="en-US" sz="6000" b="1">
              <a:ln w="25400">
                <a:gradFill>
                  <a:gsLst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  <a:ea typeface="한컴산뜻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57512" y="1781175"/>
            <a:ext cx="6276975" cy="3295650"/>
          </a:xfrm>
          <a:prstGeom prst="rect">
            <a:avLst/>
          </a:prstGeom>
          <a:ln w="88900"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  <a:defRPr/>
            </a:pPr>
            <a:endParaRPr lang="ko-KR" altLang="en-US">
              <a:latin typeface="나눔명조 ExtraBold"/>
              <a:ea typeface="나눔명조 ExtraBold"/>
            </a:endParaRPr>
          </a:p>
          <a:p>
            <a:pPr marL="0" indent="0" algn="ctr">
              <a:buNone/>
              <a:defRPr/>
            </a:pPr>
            <a:r>
              <a:rPr lang="ko-KR" altLang="en-US">
                <a:latin typeface="나눔명조 ExtraBold"/>
                <a:ea typeface="나눔명조 ExtraBold"/>
              </a:rPr>
              <a:t> </a:t>
            </a:r>
            <a:endParaRPr lang="ko-KR" altLang="en-US">
              <a:latin typeface="나눔명조 ExtraBold"/>
              <a:ea typeface="나눔명조 ExtraBold"/>
            </a:endParaRPr>
          </a:p>
          <a:p>
            <a:pPr marL="0" indent="0" algn="ctr">
              <a:buNone/>
              <a:defRPr/>
            </a:pPr>
            <a:r>
              <a:rPr lang="en-US" altLang="ko-KR">
                <a:latin typeface="나눔명조 ExtraBold"/>
                <a:ea typeface="나눔명조 ExtraBold"/>
              </a:rPr>
              <a:t>1. </a:t>
            </a:r>
            <a:r>
              <a:rPr lang="ko-KR" altLang="en-US">
                <a:latin typeface="나눔명조 ExtraBold"/>
                <a:ea typeface="나눔명조 ExtraBold"/>
              </a:rPr>
              <a:t>게임 생성</a:t>
            </a:r>
            <a:r>
              <a:rPr lang="en-US" altLang="ko-KR">
                <a:latin typeface="나눔명조 ExtraBold"/>
                <a:ea typeface="나눔명조 ExtraBold"/>
              </a:rPr>
              <a:t> 2. </a:t>
            </a:r>
            <a:r>
              <a:rPr lang="ko-KR" altLang="en-US">
                <a:latin typeface="나눔명조 ExtraBold"/>
                <a:ea typeface="나눔명조 ExtraBold"/>
              </a:rPr>
              <a:t>저장된 게임 불러오기</a:t>
            </a:r>
            <a:endParaRPr lang="ko-KR" altLang="en-US">
              <a:latin typeface="나눔명조 ExtraBold"/>
              <a:ea typeface="나눔명조 ExtraBold"/>
            </a:endParaRPr>
          </a:p>
          <a:p>
            <a:pPr marL="0" indent="0" algn="ctr">
              <a:buNone/>
              <a:defRPr/>
            </a:pPr>
            <a:r>
              <a:rPr lang="en-US" altLang="ko-KR">
                <a:latin typeface="나눔명조 ExtraBold"/>
                <a:ea typeface="나눔명조 ExtraBold"/>
              </a:rPr>
              <a:t>3. </a:t>
            </a:r>
            <a:r>
              <a:rPr lang="ko-KR" altLang="en-US">
                <a:latin typeface="나눔명조 ExtraBold"/>
                <a:ea typeface="나눔명조 ExtraBold"/>
              </a:rPr>
              <a:t>캐릭터 목록 </a:t>
            </a:r>
            <a:r>
              <a:rPr lang="en-US" altLang="ko-KR">
                <a:latin typeface="나눔명조 ExtraBold"/>
                <a:ea typeface="나눔명조 ExtraBold"/>
              </a:rPr>
              <a:t>4. </a:t>
            </a:r>
            <a:r>
              <a:rPr lang="ko-KR" altLang="en-US">
                <a:latin typeface="나눔명조 ExtraBold"/>
                <a:ea typeface="나눔명조 ExtraBold"/>
              </a:rPr>
              <a:t>캐릭터 삭제 </a:t>
            </a:r>
            <a:r>
              <a:rPr lang="en-US" altLang="ko-KR">
                <a:latin typeface="나눔명조 ExtraBold"/>
                <a:ea typeface="나눔명조 ExtraBold"/>
              </a:rPr>
              <a:t>5. </a:t>
            </a:r>
            <a:r>
              <a:rPr lang="ko-KR" altLang="en-US">
                <a:latin typeface="나눔명조 ExtraBold"/>
                <a:ea typeface="나눔명조 ExtraBold"/>
              </a:rPr>
              <a:t>로그아웃</a:t>
            </a:r>
            <a:endParaRPr lang="ko-KR" altLang="en-US">
              <a:latin typeface="나눔명조 ExtraBold"/>
              <a:ea typeface="나눔명조 ExtraBold"/>
            </a:endParaRPr>
          </a:p>
          <a:p>
            <a:pPr marL="0" indent="0" algn="ctr">
              <a:buNone/>
              <a:defRPr/>
            </a:pPr>
            <a:endParaRPr lang="en-US" altLang="ko-KR"/>
          </a:p>
          <a:p>
            <a:pPr marL="0" indent="0" algn="ctr">
              <a:buNone/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</p:txBody>
      </p:sp>
      <p:sp>
        <p:nvSpPr>
          <p:cNvPr id="4" name="액자 3"/>
          <p:cNvSpPr/>
          <p:nvPr/>
        </p:nvSpPr>
        <p:spPr>
          <a:xfrm>
            <a:off x="-13742" y="-1354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sp>
        <p:nvSpPr>
          <p:cNvPr id="5" name="제목 1"/>
          <p:cNvSpPr txBox="1"/>
          <p:nvPr/>
        </p:nvSpPr>
        <p:spPr>
          <a:xfrm>
            <a:off x="838199" y="349407"/>
            <a:ext cx="10515600" cy="1325563"/>
          </a:xfrm>
          <a:prstGeom prst="rect">
            <a:avLst/>
          </a:prstGeom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5000" b="1"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한컴산뜻돋움"/>
                <a:ea typeface="한컴산뜻돋움"/>
              </a:rPr>
              <a:t>게임 진행 절차</a:t>
            </a:r>
            <a:endParaRPr lang="ko-KR" altLang="en-US" sz="5000" b="1">
              <a:ln w="25400" cap="flat" cmpd="sng" algn="ctr">
                <a:solidFill>
                  <a:srgbClr val="ff0000"/>
                </a:solidFill>
                <a:prstDash val="solid"/>
                <a:round/>
                <a:headEnd w="med" len="med"/>
                <a:tailEnd w="med" len="med"/>
              </a:ln>
              <a:solidFill>
                <a:srgbClr val="ffff00"/>
              </a:solidFill>
              <a:ea typeface="한컴산뜻돋움"/>
            </a:endParaRPr>
          </a:p>
        </p:txBody>
      </p:sp>
      <p:sp>
        <p:nvSpPr>
          <p:cNvPr id="8" name="액자 7"/>
          <p:cNvSpPr/>
          <p:nvPr/>
        </p:nvSpPr>
        <p:spPr>
          <a:xfrm>
            <a:off x="2513045" y="2587463"/>
            <a:ext cx="7165910" cy="1444706"/>
          </a:xfrm>
          <a:prstGeom prst="frame">
            <a:avLst>
              <a:gd name="adj1" fmla="val 12500"/>
            </a:avLst>
          </a:prstGeom>
          <a:solidFill>
            <a:srgbClr val="ffc000"/>
          </a:solidFill>
          <a:ln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/>
          <p:cNvSpPr/>
          <p:nvPr/>
        </p:nvSpPr>
        <p:spPr>
          <a:xfrm>
            <a:off x="-13742" y="-1354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sp>
        <p:nvSpPr>
          <p:cNvPr id="5" name="제목 1"/>
          <p:cNvSpPr txBox="1"/>
          <p:nvPr/>
        </p:nvSpPr>
        <p:spPr>
          <a:xfrm>
            <a:off x="766014" y="357333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ko-KR" sz="6000" b="1">
                <a:ln w="254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한컴산뜻돋움"/>
                <a:ea typeface="한컴산뜻돋움"/>
              </a:rPr>
              <a:t>StoryUtil</a:t>
            </a:r>
            <a:endParaRPr lang="ko-KR" altLang="en-US" sz="6000" b="1">
              <a:ln w="25400">
                <a:gradFill>
                  <a:gsLst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  <a:ea typeface="한컴산뜻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41028" y="1682896"/>
            <a:ext cx="7696200" cy="4124325"/>
          </a:xfrm>
          <a:prstGeom prst="rect">
            <a:avLst/>
          </a:prstGeom>
          <a:ln w="88900"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7C684AB6-0CD0-304F-A75A-71A8536E1F75}"/>
              </a:ext>
            </a:extLst>
          </p:cNvPr>
          <p:cNvSpPr/>
          <p:nvPr/>
        </p:nvSpPr>
        <p:spPr>
          <a:xfrm>
            <a:off x="-13742" y="-1354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766014" y="3573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6000" dirty="0">
              <a:ln w="25400">
                <a:gradFill>
                  <a:gsLst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29"/>
          <a:stretch/>
        </p:blipFill>
        <p:spPr>
          <a:xfrm>
            <a:off x="366313" y="357333"/>
            <a:ext cx="11586201" cy="610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28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804205" y="6314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 dirty="0" err="1" smtClean="0">
                <a:ln w="190500">
                  <a:gradFill>
                    <a:gsLst>
                      <a:gs pos="1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참고한게임</a:t>
            </a:r>
            <a:r>
              <a:rPr lang="ko-KR" altLang="en-US" sz="6000" dirty="0" smtClean="0">
                <a:ln w="190500">
                  <a:gradFill>
                    <a:gsLst>
                      <a:gs pos="1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및 드라마</a:t>
            </a:r>
            <a:r>
              <a:rPr lang="en-US" altLang="ko-KR" sz="6000" dirty="0" smtClean="0">
                <a:ln w="190500">
                  <a:gradFill>
                    <a:gsLst>
                      <a:gs pos="1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/>
            </a:r>
            <a:br>
              <a:rPr lang="en-US" altLang="ko-KR" sz="6000" dirty="0" smtClean="0">
                <a:ln w="190500">
                  <a:gradFill>
                    <a:gsLst>
                      <a:gs pos="1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</a:br>
            <a:endParaRPr lang="ko-KR" altLang="en-US" sz="6000" dirty="0">
              <a:ln w="190500">
                <a:gradFill>
                  <a:gsLst>
                    <a:gs pos="1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4205" y="64663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6000" dirty="0" err="1" smtClean="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참고한</a:t>
            </a:r>
            <a:r>
              <a:rPr lang="ko-KR" altLang="en-US" sz="6000" dirty="0" err="1" smtClean="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게임</a:t>
            </a:r>
            <a:r>
              <a:rPr lang="ko-KR" altLang="en-US" sz="6000" dirty="0" smtClean="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및 </a:t>
            </a:r>
            <a:r>
              <a:rPr lang="ko-KR" altLang="en-US" sz="6000" dirty="0" smtClean="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드라마</a:t>
            </a:r>
            <a:r>
              <a:rPr lang="en-US" altLang="ko-KR" sz="6000" dirty="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/>
            </a:r>
            <a:br>
              <a:rPr lang="en-US" altLang="ko-KR" sz="6000" dirty="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</a:br>
            <a:endParaRPr lang="ko-KR" altLang="en-US" sz="6000" dirty="0">
              <a:solidFill>
                <a:srgbClr val="FF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934" y="1537369"/>
            <a:ext cx="6051815" cy="3526972"/>
          </a:xfrm>
          <a:prstGeom prst="rect">
            <a:avLst/>
          </a:prstGeom>
          <a:ln w="127000"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633" y="1541419"/>
            <a:ext cx="5815865" cy="3526972"/>
          </a:xfrm>
          <a:prstGeom prst="rect">
            <a:avLst/>
          </a:prstGeom>
          <a:ln w="127000"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</a:ln>
        </p:spPr>
      </p:pic>
      <p:sp>
        <p:nvSpPr>
          <p:cNvPr id="9" name="직사각형 8"/>
          <p:cNvSpPr/>
          <p:nvPr/>
        </p:nvSpPr>
        <p:spPr>
          <a:xfrm>
            <a:off x="4067453" y="5292639"/>
            <a:ext cx="441659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 smtClean="0">
                <a:ln w="1905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더 </a:t>
            </a:r>
            <a:r>
              <a:rPr lang="ko-KR" altLang="en-US" sz="6000" dirty="0" err="1" smtClean="0">
                <a:ln w="1905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워킹데드</a:t>
            </a:r>
            <a:endParaRPr lang="ko-KR" altLang="en-US" sz="6000" dirty="0">
              <a:ln w="1905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67453" y="5292639"/>
            <a:ext cx="441659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 smtClean="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더 </a:t>
            </a:r>
            <a:r>
              <a:rPr lang="ko-KR" altLang="en-US" sz="6000" dirty="0" err="1" smtClean="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워킹데드</a:t>
            </a:r>
            <a:endParaRPr lang="ko-KR" altLang="en-US" sz="6000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7C684AB6-0CD0-304F-A75A-71A8536E1F75}"/>
              </a:ext>
            </a:extLst>
          </p:cNvPr>
          <p:cNvSpPr/>
          <p:nvPr/>
        </p:nvSpPr>
        <p:spPr>
          <a:xfrm>
            <a:off x="-13742" y="-1354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0069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영화 #살아있다 스틸컷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8" b="8504"/>
          <a:stretch/>
        </p:blipFill>
        <p:spPr bwMode="auto">
          <a:xfrm>
            <a:off x="182849" y="93306"/>
            <a:ext cx="11812557" cy="659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7C684AB6-0CD0-304F-A75A-71A8536E1F75}"/>
              </a:ext>
            </a:extLst>
          </p:cNvPr>
          <p:cNvSpPr/>
          <p:nvPr/>
        </p:nvSpPr>
        <p:spPr>
          <a:xfrm>
            <a:off x="-13742" y="-1354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02635" y="4911402"/>
            <a:ext cx="8576387" cy="1015663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6000" dirty="0" err="1" smtClean="0">
                <a:ln w="254000">
                  <a:gradFill>
                    <a:gsLst>
                      <a:gs pos="0">
                        <a:schemeClr val="bg1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좀비로부터</a:t>
            </a:r>
            <a:r>
              <a:rPr lang="ko-KR" altLang="en-US" sz="6000" dirty="0" smtClean="0">
                <a:ln w="254000">
                  <a:gradFill>
                    <a:gsLst>
                      <a:gs pos="0">
                        <a:schemeClr val="bg1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살아남아라</a:t>
            </a:r>
            <a:r>
              <a:rPr lang="en-US" altLang="ko-KR" sz="6000" dirty="0" smtClean="0">
                <a:ln w="254000">
                  <a:gradFill>
                    <a:gsLst>
                      <a:gs pos="0">
                        <a:schemeClr val="bg1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!</a:t>
            </a:r>
            <a:endParaRPr lang="ko-KR" altLang="en-US" sz="6000" dirty="0">
              <a:ln w="254000">
                <a:gradFill>
                  <a:gsLst>
                    <a:gs pos="0">
                      <a:schemeClr val="bg1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17083" y="4911402"/>
            <a:ext cx="857638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 err="1" smtClean="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좀비로부터</a:t>
            </a:r>
            <a:r>
              <a:rPr lang="ko-KR" altLang="en-US" sz="6000" dirty="0" smtClean="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살아남아라</a:t>
            </a:r>
            <a:r>
              <a:rPr lang="en-US" altLang="ko-KR" sz="6000" dirty="0" smtClean="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!</a:t>
            </a:r>
            <a:endParaRPr lang="ko-KR" altLang="en-US" sz="6000" dirty="0"/>
          </a:p>
        </p:txBody>
      </p:sp>
      <p:sp>
        <p:nvSpPr>
          <p:cNvPr id="4" name="직사각형 3"/>
          <p:cNvSpPr/>
          <p:nvPr/>
        </p:nvSpPr>
        <p:spPr>
          <a:xfrm>
            <a:off x="8943144" y="317959"/>
            <a:ext cx="2901820" cy="1417498"/>
          </a:xfrm>
          <a:prstGeom prst="rect">
            <a:avLst/>
          </a:prstGeom>
          <a:solidFill>
            <a:srgbClr val="FF0000"/>
          </a:solidFill>
          <a:ln w="63500">
            <a:gradFill>
              <a:gsLst>
                <a:gs pos="0">
                  <a:srgbClr val="FFFF00"/>
                </a:gs>
                <a:gs pos="100000">
                  <a:srgbClr val="FFFF0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19586" y="364988"/>
            <a:ext cx="334592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ln w="63500">
                  <a:gradFill>
                    <a:gsLst>
                      <a:gs pos="0">
                        <a:schemeClr val="bg1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</a:rPr>
              <a:t>고립지역</a:t>
            </a:r>
            <a:endParaRPr lang="en-US" altLang="ko-KR" sz="4000" b="1" dirty="0" smtClean="0">
              <a:ln w="63500">
                <a:gradFill>
                  <a:gsLst>
                    <a:gs pos="0">
                      <a:schemeClr val="bg1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</a:endParaRPr>
          </a:p>
          <a:p>
            <a:pPr algn="ctr"/>
            <a:r>
              <a:rPr lang="ko-KR" altLang="en-US" sz="4000" b="1" dirty="0" smtClean="0">
                <a:ln w="63500">
                  <a:gradFill>
                    <a:gsLst>
                      <a:gs pos="0">
                        <a:schemeClr val="bg1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</a:rPr>
              <a:t>빌라 </a:t>
            </a:r>
            <a:r>
              <a:rPr lang="en-US" altLang="ko-KR" sz="4000" b="1" dirty="0" smtClean="0">
                <a:ln w="63500">
                  <a:gradFill>
                    <a:gsLst>
                      <a:gs pos="0">
                        <a:schemeClr val="bg1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</a:rPr>
              <a:t>3</a:t>
            </a:r>
            <a:r>
              <a:rPr lang="ko-KR" altLang="en-US" sz="4000" b="1" dirty="0" smtClean="0">
                <a:ln w="63500">
                  <a:gradFill>
                    <a:gsLst>
                      <a:gs pos="0">
                        <a:schemeClr val="bg1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</a:rPr>
              <a:t>층</a:t>
            </a:r>
            <a:endParaRPr lang="ko-KR" altLang="en-US" sz="4000" b="1" dirty="0">
              <a:ln w="63500">
                <a:gradFill>
                  <a:gsLst>
                    <a:gs pos="0">
                      <a:schemeClr val="bg1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12719" y="364987"/>
            <a:ext cx="334592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ln w="12700">
                  <a:noFill/>
                </a:ln>
              </a:rPr>
              <a:t>고립지역</a:t>
            </a:r>
            <a:endParaRPr lang="en-US" altLang="ko-KR" sz="4000" b="1" dirty="0" smtClean="0">
              <a:ln w="12700">
                <a:noFill/>
              </a:ln>
            </a:endParaRPr>
          </a:p>
          <a:p>
            <a:pPr algn="ctr"/>
            <a:r>
              <a:rPr lang="ko-KR" altLang="en-US" sz="4000" b="1" dirty="0" smtClean="0">
                <a:ln w="12700">
                  <a:noFill/>
                </a:ln>
              </a:rPr>
              <a:t>빌라 </a:t>
            </a:r>
            <a:r>
              <a:rPr lang="en-US" altLang="ko-KR" sz="4000" b="1" dirty="0" smtClean="0">
                <a:ln w="12700">
                  <a:noFill/>
                </a:ln>
              </a:rPr>
              <a:t>3</a:t>
            </a:r>
            <a:r>
              <a:rPr lang="ko-KR" altLang="en-US" sz="4000" b="1" dirty="0" smtClean="0">
                <a:ln w="12700">
                  <a:noFill/>
                </a:ln>
              </a:rPr>
              <a:t>층</a:t>
            </a:r>
            <a:endParaRPr lang="ko-KR" altLang="en-US" sz="4000" b="1" dirty="0">
              <a:ln w="12700"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4269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71287" y="335385"/>
            <a:ext cx="10515600" cy="1325563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ko-KR" altLang="en-US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/>
                <a:ea typeface="휴먼둥근헤드라인"/>
              </a:rPr>
              <a:t>랜덤 이벤트</a:t>
            </a:r>
            <a:endParaRPr lang="ko-KR" altLang="en-US" sz="6000">
              <a:ln w="190500">
                <a:gradFill>
                  <a:gsLst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  <a:solidFill>
                <a:srgbClr val="ff00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3" name="제목 1"/>
          <p:cNvSpPr txBox="1"/>
          <p:nvPr/>
        </p:nvSpPr>
        <p:spPr>
          <a:xfrm>
            <a:off x="857250" y="331743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600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 랜덤 이벤트</a:t>
            </a:r>
            <a:endParaRPr lang="ko-KR" altLang="en-US" sz="6000">
              <a:solidFill>
                <a:srgbClr val="ff00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2" name="액자 11"/>
          <p:cNvSpPr/>
          <p:nvPr/>
        </p:nvSpPr>
        <p:spPr>
          <a:xfrm>
            <a:off x="0" y="-13541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11710"/>
          <a:stretch>
            <a:fillRect/>
          </a:stretch>
        </p:blipFill>
        <p:spPr>
          <a:xfrm>
            <a:off x="2500024" y="1567642"/>
            <a:ext cx="7205691" cy="4672268"/>
          </a:xfrm>
          <a:prstGeom prst="rect">
            <a:avLst/>
          </a:prstGeom>
          <a:ln w="88900"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71287" y="335385"/>
            <a:ext cx="10515600" cy="1325563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ko-KR" altLang="en-US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/>
                <a:ea typeface="휴먼둥근헤드라인"/>
              </a:rPr>
              <a:t>랜덤 이벤트</a:t>
            </a:r>
            <a:endParaRPr lang="ko-KR" altLang="en-US" sz="6000">
              <a:ln w="190500">
                <a:gradFill>
                  <a:gsLst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  <a:solidFill>
                <a:srgbClr val="ff00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3" name="제목 1"/>
          <p:cNvSpPr txBox="1"/>
          <p:nvPr/>
        </p:nvSpPr>
        <p:spPr>
          <a:xfrm>
            <a:off x="869987" y="35198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600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 랜덤 이벤트</a:t>
            </a:r>
            <a:endParaRPr lang="ko-KR" altLang="en-US" sz="6000">
              <a:solidFill>
                <a:srgbClr val="ff00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01927" y="4856080"/>
            <a:ext cx="1947063" cy="999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6000"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휴식 </a:t>
            </a:r>
            <a:endParaRPr lang="ko-KR" altLang="en-US" sz="6000">
              <a:ln w="19050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44208" y="4881835"/>
            <a:ext cx="3262457" cy="1002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6000"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식량발견</a:t>
            </a:r>
            <a:endParaRPr lang="ko-KR" altLang="en-US" sz="6000">
              <a:ln w="19050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</a:endParaRPr>
          </a:p>
        </p:txBody>
      </p:sp>
      <p:sp>
        <p:nvSpPr>
          <p:cNvPr id="12" name="액자 11"/>
          <p:cNvSpPr/>
          <p:nvPr/>
        </p:nvSpPr>
        <p:spPr>
          <a:xfrm>
            <a:off x="0" y="-41533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350137" y="4856079"/>
            <a:ext cx="3266554" cy="9998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6000"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무기발견</a:t>
            </a:r>
            <a:endParaRPr lang="ko-KR" altLang="en-US" sz="6000">
              <a:ln w="19050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1430" y="1787462"/>
            <a:ext cx="3710716" cy="37107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95924" y="1386591"/>
            <a:ext cx="4221502" cy="422150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49435" y="442777"/>
            <a:ext cx="5349589" cy="5349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71287" y="335385"/>
            <a:ext cx="10515600" cy="1325563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ko-KR" altLang="en-US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/>
                <a:ea typeface="휴먼둥근헤드라인"/>
              </a:rPr>
              <a:t>피로도</a:t>
            </a:r>
            <a:r>
              <a:rPr lang="en-US" altLang="ko-KR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/>
                <a:ea typeface="휴먼둥근헤드라인"/>
              </a:rPr>
              <a:t>(HP)</a:t>
            </a:r>
            <a:endParaRPr lang="ko-KR" altLang="en-US" sz="6000">
              <a:ln w="190500">
                <a:gradFill>
                  <a:gsLst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  <a:solidFill>
                <a:srgbClr val="ff00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3" name="제목 1"/>
          <p:cNvSpPr txBox="1"/>
          <p:nvPr/>
        </p:nvSpPr>
        <p:spPr>
          <a:xfrm>
            <a:off x="851521" y="33538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600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 피로도</a:t>
            </a:r>
            <a:r>
              <a:rPr lang="en-US" altLang="ko-KR" sz="600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(HP)</a:t>
            </a:r>
            <a:endParaRPr lang="ko-KR" altLang="en-US" sz="6000">
              <a:solidFill>
                <a:srgbClr val="ff00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2" name="액자 11"/>
          <p:cNvSpPr/>
          <p:nvPr/>
        </p:nvSpPr>
        <p:spPr>
          <a:xfrm>
            <a:off x="-13741" y="-13541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260" r="1490"/>
          <a:stretch>
            <a:fillRect/>
          </a:stretch>
        </p:blipFill>
        <p:spPr>
          <a:xfrm>
            <a:off x="528088" y="1859174"/>
            <a:ext cx="5084063" cy="3564195"/>
          </a:xfrm>
          <a:prstGeom prst="rect">
            <a:avLst/>
          </a:prstGeom>
          <a:ln w="88900"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510" r="3870"/>
          <a:stretch>
            <a:fillRect/>
          </a:stretch>
        </p:blipFill>
        <p:spPr>
          <a:xfrm>
            <a:off x="5871196" y="1769586"/>
            <a:ext cx="5884706" cy="3762422"/>
          </a:xfrm>
          <a:prstGeom prst="rect">
            <a:avLst/>
          </a:prstGeom>
          <a:ln w="88900"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71287" y="335385"/>
            <a:ext cx="10515600" cy="1325563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ko-KR" altLang="en-US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/>
                <a:ea typeface="휴먼둥근헤드라인"/>
              </a:rPr>
              <a:t>선택지 </a:t>
            </a:r>
            <a:r>
              <a:rPr lang="en-US" altLang="ko-KR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/>
                <a:ea typeface="휴먼둥근헤드라인"/>
              </a:rPr>
              <a:t>[1]</a:t>
            </a:r>
            <a:endParaRPr lang="ko-KR" altLang="en-US" sz="6000">
              <a:ln w="190500">
                <a:gradFill>
                  <a:gsLst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  <a:solidFill>
                <a:srgbClr val="ff00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3" name="제목 1"/>
          <p:cNvSpPr txBox="1"/>
          <p:nvPr/>
        </p:nvSpPr>
        <p:spPr>
          <a:xfrm>
            <a:off x="851325" y="33538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600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 선택지 </a:t>
            </a:r>
            <a:r>
              <a:rPr lang="en-US" altLang="ko-KR" sz="600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[1]</a:t>
            </a:r>
            <a:endParaRPr lang="ko-KR" altLang="en-US" sz="6000">
              <a:solidFill>
                <a:srgbClr val="ff00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2" name="액자 11"/>
          <p:cNvSpPr/>
          <p:nvPr/>
        </p:nvSpPr>
        <p:spPr>
          <a:xfrm>
            <a:off x="0" y="-3732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34360"/>
          <a:stretch>
            <a:fillRect/>
          </a:stretch>
        </p:blipFill>
        <p:spPr>
          <a:xfrm>
            <a:off x="1045918" y="1875781"/>
            <a:ext cx="10151501" cy="3629281"/>
          </a:xfrm>
          <a:prstGeom prst="rect">
            <a:avLst/>
          </a:prstGeom>
          <a:ln w="88900"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757552" y="148542"/>
            <a:ext cx="10515600" cy="1325563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ko-KR" altLang="en-US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만약 당신이라면 어떤 무기</a:t>
            </a:r>
            <a:r>
              <a:rPr lang="ko-KR" altLang="en-US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한컴산뜻돋움"/>
                <a:ea typeface="한컴산뜻돋움"/>
              </a:rPr>
              <a:t>를</a:t>
            </a:r>
            <a:r>
              <a:rPr lang="en-US" altLang="ko-KR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?</a:t>
            </a:r>
            <a:endParaRPr lang="ko-KR" altLang="en-US" sz="6000">
              <a:ln w="190500">
                <a:gradFill>
                  <a:gsLst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  <a:solidFill>
                <a:srgbClr val="ff0000"/>
              </a:solidFill>
              <a:latin typeface="휴먼둥근헤드라인"/>
              <a:ea typeface="휴먼둥근헤드라인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0472" y="1412299"/>
            <a:ext cx="4228596" cy="42285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668318">
            <a:off x="6131790" y="977608"/>
            <a:ext cx="4889240" cy="4889240"/>
          </a:xfrm>
          <a:prstGeom prst="rect">
            <a:avLst/>
          </a:prstGeom>
        </p:spPr>
      </p:pic>
      <p:sp>
        <p:nvSpPr>
          <p:cNvPr id="3" name="제목 1"/>
          <p:cNvSpPr txBox="1"/>
          <p:nvPr/>
        </p:nvSpPr>
        <p:spPr>
          <a:xfrm>
            <a:off x="762000" y="16203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600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만약 당신이라면 어떤 무기</a:t>
            </a:r>
            <a:r>
              <a:rPr lang="ko-KR" altLang="en-US" sz="6000" b="1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한컴산뜻돋움"/>
                <a:ea typeface="한컴산뜻돋움"/>
              </a:rPr>
              <a:t>를</a:t>
            </a:r>
            <a:r>
              <a:rPr lang="en-US" altLang="ko-KR" sz="600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?</a:t>
            </a:r>
            <a:endParaRPr lang="en-US" altLang="ko-KR" sz="6000">
              <a:solidFill>
                <a:srgbClr val="ffff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04269" y="5277396"/>
            <a:ext cx="1744821" cy="9976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6000"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식칼</a:t>
            </a:r>
            <a:endParaRPr lang="ko-KR" altLang="en-US" sz="6000">
              <a:ln w="19050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83391" y="5310594"/>
            <a:ext cx="4995124" cy="10025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6000"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알루미늄 배트</a:t>
            </a:r>
            <a:endParaRPr lang="ko-KR" altLang="en-US" sz="6000">
              <a:ln w="19050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</a:endParaRPr>
          </a:p>
        </p:txBody>
      </p:sp>
      <p:sp>
        <p:nvSpPr>
          <p:cNvPr id="12" name="액자 11"/>
          <p:cNvSpPr/>
          <p:nvPr/>
        </p:nvSpPr>
        <p:spPr>
          <a:xfrm>
            <a:off x="-13742" y="-1354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71287" y="335385"/>
            <a:ext cx="10515600" cy="1325563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ko-KR" altLang="en-US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/>
                <a:ea typeface="휴먼둥근헤드라인"/>
              </a:rPr>
              <a:t>선택지 </a:t>
            </a:r>
            <a:r>
              <a:rPr lang="en-US" altLang="ko-KR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/>
                <a:ea typeface="휴먼둥근헤드라인"/>
              </a:rPr>
              <a:t>[2]</a:t>
            </a:r>
            <a:endParaRPr lang="ko-KR" altLang="en-US" sz="6000">
              <a:ln w="190500">
                <a:gradFill>
                  <a:gsLst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  <a:solidFill>
                <a:srgbClr val="ff00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3" name="제목 1"/>
          <p:cNvSpPr txBox="1"/>
          <p:nvPr/>
        </p:nvSpPr>
        <p:spPr>
          <a:xfrm>
            <a:off x="841412" y="33538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600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 선택지 </a:t>
            </a:r>
            <a:r>
              <a:rPr lang="en-US" altLang="ko-KR" sz="600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[2]</a:t>
            </a:r>
            <a:endParaRPr lang="ko-KR" altLang="en-US" sz="6000">
              <a:solidFill>
                <a:srgbClr val="ff00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2" name="액자 11"/>
          <p:cNvSpPr/>
          <p:nvPr/>
        </p:nvSpPr>
        <p:spPr>
          <a:xfrm>
            <a:off x="0" y="0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74697" y="1844836"/>
            <a:ext cx="9732983" cy="3464282"/>
          </a:xfrm>
          <a:prstGeom prst="rect">
            <a:avLst/>
          </a:prstGeom>
          <a:ln w="88900"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  <a:defRPr/>
            </a:pPr>
            <a:endParaRPr lang="ko-KR" altLang="en-US">
              <a:latin typeface="나눔명조 ExtraBold"/>
              <a:ea typeface="나눔명조 ExtraBold"/>
            </a:endParaRPr>
          </a:p>
          <a:p>
            <a:pPr marL="0" indent="0" algn="ctr">
              <a:buNone/>
              <a:defRPr/>
            </a:pPr>
            <a:r>
              <a:rPr lang="ko-KR" altLang="en-US">
                <a:latin typeface="나눔명조 ExtraBold"/>
                <a:ea typeface="나눔명조 ExtraBold"/>
              </a:rPr>
              <a:t> </a:t>
            </a:r>
            <a:endParaRPr lang="ko-KR" altLang="en-US">
              <a:latin typeface="나눔명조 ExtraBold"/>
              <a:ea typeface="나눔명조 ExtraBold"/>
            </a:endParaRPr>
          </a:p>
          <a:p>
            <a:pPr marL="0" indent="0" algn="ctr">
              <a:buNone/>
              <a:defRPr/>
            </a:pPr>
            <a:endParaRPr lang="ko-KR" altLang="en-US">
              <a:latin typeface="나눔명조 ExtraBold"/>
              <a:ea typeface="나눔명조 ExtraBold"/>
            </a:endParaRPr>
          </a:p>
          <a:p>
            <a:pPr marL="0" indent="0" algn="ctr">
              <a:buNone/>
              <a:defRPr/>
            </a:pPr>
            <a:endParaRPr lang="en-US" altLang="ko-KR"/>
          </a:p>
          <a:p>
            <a:pPr marL="0" indent="0" algn="ctr">
              <a:buNone/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</p:txBody>
      </p:sp>
      <p:sp>
        <p:nvSpPr>
          <p:cNvPr id="4" name="액자 3"/>
          <p:cNvSpPr/>
          <p:nvPr/>
        </p:nvSpPr>
        <p:spPr>
          <a:xfrm>
            <a:off x="-13742" y="-1354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sp>
        <p:nvSpPr>
          <p:cNvPr id="5" name="제목 1"/>
          <p:cNvSpPr txBox="1"/>
          <p:nvPr/>
        </p:nvSpPr>
        <p:spPr>
          <a:xfrm>
            <a:off x="838199" y="349407"/>
            <a:ext cx="10515600" cy="1325563"/>
          </a:xfrm>
          <a:prstGeom prst="rect">
            <a:avLst/>
          </a:prstGeom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5000" b="1"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한컴산뜻돋움"/>
                <a:ea typeface="한컴산뜻돋움"/>
              </a:rPr>
              <a:t>저장된 게임 불러오기</a:t>
            </a:r>
            <a:endParaRPr lang="ko-KR" altLang="en-US" sz="5000" b="1">
              <a:ln w="25400" cap="flat" cmpd="sng" algn="ctr">
                <a:solidFill>
                  <a:srgbClr val="ff0000"/>
                </a:solidFill>
                <a:prstDash val="solid"/>
                <a:round/>
                <a:headEnd w="med" len="med"/>
                <a:tailEnd w="med" len="med"/>
              </a:ln>
              <a:solidFill>
                <a:srgbClr val="ffff00"/>
              </a:solidFill>
              <a:latin typeface="한컴산뜻돋움"/>
              <a:ea typeface="한컴산뜻돋움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0782" y="1552313"/>
            <a:ext cx="10650436" cy="3753373"/>
          </a:xfrm>
          <a:prstGeom prst="rect">
            <a:avLst/>
          </a:prstGeom>
          <a:ln w="88900">
            <a:solidFill>
              <a:srgbClr val="ff0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757552" y="148542"/>
            <a:ext cx="10515600" cy="1325563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ko-KR" altLang="en-US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복도에서 좀비를 마주쳤다</a:t>
            </a:r>
            <a:endParaRPr lang="ko-KR" altLang="en-US" sz="6000">
              <a:ln w="190500">
                <a:gradFill>
                  <a:gsLst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  <a:solidFill>
                <a:srgbClr val="ff00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3" name="제목 1"/>
          <p:cNvSpPr txBox="1"/>
          <p:nvPr/>
        </p:nvSpPr>
        <p:spPr>
          <a:xfrm>
            <a:off x="757552" y="126479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600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복도에서 좀비를 마주쳤다</a:t>
            </a:r>
            <a:endParaRPr lang="ko-KR" altLang="en-US" sz="6000">
              <a:solidFill>
                <a:srgbClr val="ff00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36318" y="5179966"/>
            <a:ext cx="3474872" cy="9998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6000"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공격한다 </a:t>
            </a:r>
            <a:endParaRPr lang="ko-KR" altLang="en-US" sz="6000">
              <a:ln w="19050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27205" y="5179966"/>
            <a:ext cx="3265460" cy="9998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6000"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도망간다</a:t>
            </a:r>
            <a:endParaRPr lang="ko-KR" altLang="en-US" sz="6000">
              <a:ln w="19050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</a:endParaRPr>
          </a:p>
        </p:txBody>
      </p:sp>
      <p:sp>
        <p:nvSpPr>
          <p:cNvPr id="12" name="액자 11"/>
          <p:cNvSpPr/>
          <p:nvPr/>
        </p:nvSpPr>
        <p:spPr>
          <a:xfrm>
            <a:off x="-13742" y="-1354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40604" y="1544631"/>
            <a:ext cx="5310791" cy="3540527"/>
          </a:xfrm>
          <a:prstGeom prst="rect">
            <a:avLst/>
          </a:prstGeom>
          <a:ln w="88900"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71287" y="335385"/>
            <a:ext cx="10515600" cy="1325563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ko-KR" altLang="en-US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/>
                <a:ea typeface="휴먼둥근헤드라인"/>
              </a:rPr>
              <a:t>선택지 </a:t>
            </a:r>
            <a:r>
              <a:rPr lang="en-US" altLang="ko-KR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/>
                <a:ea typeface="휴먼둥근헤드라인"/>
              </a:rPr>
              <a:t>[3]</a:t>
            </a:r>
            <a:endParaRPr lang="ko-KR" altLang="en-US" sz="6000">
              <a:ln w="190500">
                <a:gradFill>
                  <a:gsLst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  <a:solidFill>
                <a:srgbClr val="ff00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3" name="제목 1"/>
          <p:cNvSpPr txBox="1"/>
          <p:nvPr/>
        </p:nvSpPr>
        <p:spPr>
          <a:xfrm>
            <a:off x="851521" y="33538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600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 선택지 </a:t>
            </a:r>
            <a:r>
              <a:rPr lang="en-US" altLang="ko-KR" sz="600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[3]</a:t>
            </a:r>
            <a:endParaRPr lang="ko-KR" altLang="en-US" sz="6000">
              <a:solidFill>
                <a:srgbClr val="ff00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2" name="액자 11"/>
          <p:cNvSpPr/>
          <p:nvPr/>
        </p:nvSpPr>
        <p:spPr>
          <a:xfrm>
            <a:off x="-13741" y="-13541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19020" b="23320"/>
          <a:stretch>
            <a:fillRect/>
          </a:stretch>
        </p:blipFill>
        <p:spPr>
          <a:xfrm>
            <a:off x="1118572" y="2136710"/>
            <a:ext cx="10012847" cy="2892489"/>
          </a:xfrm>
          <a:prstGeom prst="rect">
            <a:avLst/>
          </a:prstGeom>
          <a:ln w="88900"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/>
          <p:nvPr/>
        </p:nvSpPr>
        <p:spPr>
          <a:xfrm>
            <a:off x="883026" y="105396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어디가 더 안전할까</a:t>
            </a:r>
            <a:r>
              <a:rPr lang="en-US" altLang="ko-KR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?</a:t>
            </a:r>
            <a:endParaRPr lang="ko-KR" altLang="en-US" sz="6000">
              <a:ln w="190500">
                <a:gradFill>
                  <a:gsLst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  <a:solidFill>
                <a:srgbClr val="ff0000"/>
              </a:solidFill>
              <a:latin typeface="휴먼둥근헤드라인"/>
              <a:ea typeface="휴먼둥근헤드라인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5950"/>
          <a:stretch>
            <a:fillRect/>
          </a:stretch>
        </p:blipFill>
        <p:spPr>
          <a:xfrm>
            <a:off x="6089128" y="1430960"/>
            <a:ext cx="5221878" cy="3931230"/>
          </a:xfrm>
          <a:prstGeom prst="rect">
            <a:avLst/>
          </a:prstGeom>
          <a:ln w="88900"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41174" y="1430960"/>
            <a:ext cx="4826618" cy="3931230"/>
          </a:xfrm>
          <a:prstGeom prst="rect">
            <a:avLst/>
          </a:prstGeom>
          <a:ln w="88900"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</a:ln>
        </p:spPr>
      </p:pic>
      <p:sp>
        <p:nvSpPr>
          <p:cNvPr id="6" name="액자 5"/>
          <p:cNvSpPr/>
          <p:nvPr/>
        </p:nvSpPr>
        <p:spPr>
          <a:xfrm>
            <a:off x="-13742" y="-1354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sp>
        <p:nvSpPr>
          <p:cNvPr id="7" name="제목 1"/>
          <p:cNvSpPr txBox="1"/>
          <p:nvPr/>
        </p:nvSpPr>
        <p:spPr>
          <a:xfrm>
            <a:off x="883026" y="98548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600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어디가 더 안전할까</a:t>
            </a:r>
            <a:r>
              <a:rPr lang="en-US" altLang="ko-KR" sz="600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?</a:t>
            </a:r>
            <a:endParaRPr lang="ko-KR" altLang="en-US" sz="6000">
              <a:solidFill>
                <a:srgbClr val="ff00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86960" y="5385600"/>
            <a:ext cx="1738330" cy="100377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6000"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지상</a:t>
            </a:r>
            <a:endParaRPr lang="ko-KR" altLang="en-US" sz="6000">
              <a:ln w="19050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754827" y="5385600"/>
            <a:ext cx="1737788" cy="1003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6000"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옥상</a:t>
            </a:r>
            <a:endParaRPr lang="ko-KR" altLang="en-US" sz="6000">
              <a:ln w="19050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71287" y="335385"/>
            <a:ext cx="10515600" cy="1325563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ko-KR" altLang="en-US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/>
                <a:ea typeface="휴먼둥근헤드라인"/>
              </a:rPr>
              <a:t>선택지 </a:t>
            </a:r>
            <a:r>
              <a:rPr lang="en-US" altLang="ko-KR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/>
                <a:ea typeface="휴먼둥근헤드라인"/>
              </a:rPr>
              <a:t>[4]</a:t>
            </a:r>
            <a:endParaRPr lang="ko-KR" altLang="en-US" sz="6000">
              <a:ln w="190500">
                <a:gradFill>
                  <a:gsLst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  <a:solidFill>
                <a:srgbClr val="ff00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3" name="제목 1"/>
          <p:cNvSpPr txBox="1"/>
          <p:nvPr/>
        </p:nvSpPr>
        <p:spPr>
          <a:xfrm>
            <a:off x="835004" y="35443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600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 선택지 </a:t>
            </a:r>
            <a:r>
              <a:rPr lang="en-US" altLang="ko-KR" sz="600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[4]</a:t>
            </a:r>
            <a:endParaRPr lang="ko-KR" altLang="en-US" sz="6000">
              <a:solidFill>
                <a:srgbClr val="ff00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2" name="액자 11"/>
          <p:cNvSpPr/>
          <p:nvPr/>
        </p:nvSpPr>
        <p:spPr>
          <a:xfrm>
            <a:off x="126217" y="-28740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7940"/>
          <a:stretch>
            <a:fillRect/>
          </a:stretch>
        </p:blipFill>
        <p:spPr>
          <a:xfrm>
            <a:off x="1950098" y="1832844"/>
            <a:ext cx="8904711" cy="3933475"/>
          </a:xfrm>
          <a:prstGeom prst="rect">
            <a:avLst/>
          </a:prstGeom>
          <a:ln w="88900"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/>
          <p:cNvSpPr/>
          <p:nvPr/>
        </p:nvSpPr>
        <p:spPr>
          <a:xfrm>
            <a:off x="-13742" y="-1354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sp>
        <p:nvSpPr>
          <p:cNvPr id="3" name="제목 1"/>
          <p:cNvSpPr txBox="1"/>
          <p:nvPr/>
        </p:nvSpPr>
        <p:spPr>
          <a:xfrm>
            <a:off x="831328" y="89800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이동은 어떻게</a:t>
            </a:r>
            <a:r>
              <a:rPr lang="en-US" altLang="ko-KR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?</a:t>
            </a:r>
            <a:endParaRPr lang="ko-KR" altLang="en-US" sz="6000">
              <a:ln w="190500">
                <a:gradFill>
                  <a:gsLst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  <a:solidFill>
                <a:srgbClr val="ff0000"/>
              </a:solidFill>
              <a:latin typeface="휴먼둥근헤드라인"/>
              <a:ea typeface="휴먼둥근헤드라인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969177" y="345232"/>
            <a:ext cx="5437057" cy="5437057"/>
          </a:xfrm>
          <a:prstGeom prst="rect">
            <a:avLst/>
          </a:prstGeom>
        </p:spPr>
      </p:pic>
      <p:pic>
        <p:nvPicPr>
          <p:cNvPr id="3078" name="Picture 6" descr="https://www.altonsports.com/prdimg/get/23-I_Z3_P_01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859681" y="2060358"/>
            <a:ext cx="4725818" cy="2674991"/>
          </a:xfrm>
          <a:prstGeom prst="rect">
            <a:avLst/>
          </a:prstGeom>
          <a:noFill/>
        </p:spPr>
      </p:pic>
      <p:pic>
        <p:nvPicPr>
          <p:cNvPr id="3080" name="Picture 8" descr="모델 | 현대자동차 - 현대닷컴 | 대한민국 대표 자동차회사 hyundai.com | 현대자동차 - 현대닷컴 | 대한민국 대표 자동차회사  hyundai.com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740511" y="2060358"/>
            <a:ext cx="5715000" cy="3057526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398442" y="4957892"/>
            <a:ext cx="2588598" cy="10028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000"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1.</a:t>
            </a:r>
            <a:r>
              <a:rPr lang="ko-KR" altLang="en-US" sz="6000"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걷기 </a:t>
            </a:r>
            <a:endParaRPr lang="ko-KR" altLang="en-US" sz="6000">
              <a:ln w="19050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86113" y="4957892"/>
            <a:ext cx="3353802" cy="10028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000"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2.</a:t>
            </a:r>
            <a:r>
              <a:rPr lang="ko-KR" altLang="en-US" sz="6000"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자전거 </a:t>
            </a:r>
            <a:endParaRPr lang="ko-KR" altLang="en-US" sz="6000">
              <a:ln w="19050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  <a:solidFill>
                <a:srgbClr val="ffff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54029" y="4933237"/>
            <a:ext cx="3353086" cy="9989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000"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3.</a:t>
            </a:r>
            <a:r>
              <a:rPr lang="ko-KR" altLang="en-US" sz="6000"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자동차 </a:t>
            </a:r>
            <a:endParaRPr lang="ko-KR" altLang="en-US" sz="6000">
              <a:ln w="19050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</a:endParaRPr>
          </a:p>
        </p:txBody>
      </p:sp>
      <p:sp>
        <p:nvSpPr>
          <p:cNvPr id="13" name="제목 1"/>
          <p:cNvSpPr txBox="1"/>
          <p:nvPr/>
        </p:nvSpPr>
        <p:spPr>
          <a:xfrm>
            <a:off x="831328" y="89799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600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이동은 어떻게</a:t>
            </a:r>
            <a:r>
              <a:rPr lang="en-US" altLang="ko-KR" sz="600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?</a:t>
            </a:r>
            <a:endParaRPr lang="ko-KR" altLang="en-US" sz="6000">
              <a:solidFill>
                <a:srgbClr val="ff0000"/>
              </a:solidFill>
              <a:latin typeface="휴먼둥근헤드라인"/>
              <a:ea typeface="휴먼둥근헤드라인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71287" y="335385"/>
            <a:ext cx="10515600" cy="1325563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ko-KR" altLang="en-US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/>
                <a:ea typeface="휴먼둥근헤드라인"/>
              </a:rPr>
              <a:t>선택지 </a:t>
            </a:r>
            <a:r>
              <a:rPr lang="en-US" altLang="ko-KR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/>
                <a:ea typeface="휴먼둥근헤드라인"/>
              </a:rPr>
              <a:t>[5]</a:t>
            </a:r>
            <a:endParaRPr lang="en-US" altLang="ko-KR" sz="6000">
              <a:ln w="190500">
                <a:gradFill>
                  <a:gsLst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  <a:solidFill>
                <a:srgbClr val="ff00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3" name="제목 1"/>
          <p:cNvSpPr txBox="1"/>
          <p:nvPr/>
        </p:nvSpPr>
        <p:spPr>
          <a:xfrm>
            <a:off x="866775" y="345307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600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 선택지 </a:t>
            </a:r>
            <a:r>
              <a:rPr lang="en-US" altLang="ko-KR" sz="600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[5]</a:t>
            </a:r>
            <a:endParaRPr lang="en-US" altLang="ko-KR" sz="6000">
              <a:solidFill>
                <a:srgbClr val="ffff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2" name="액자 11"/>
          <p:cNvSpPr/>
          <p:nvPr/>
        </p:nvSpPr>
        <p:spPr>
          <a:xfrm>
            <a:off x="0" y="-13541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5870"/>
          <a:stretch>
            <a:fillRect/>
          </a:stretch>
        </p:blipFill>
        <p:spPr>
          <a:xfrm>
            <a:off x="1795639" y="1763585"/>
            <a:ext cx="8866896" cy="3918758"/>
          </a:xfrm>
          <a:prstGeom prst="rect">
            <a:avLst/>
          </a:prstGeom>
          <a:ln w="88900"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img.etoday.co.kr/pto_db/2015/02/700/20150225100949_592570_960_576.jpg"/>
          <p:cNvPicPr>
            <a:picLocks noChangeAspect="1" noChangeArrowheads="1"/>
          </p:cNvPicPr>
          <p:nvPr/>
        </p:nvPicPr>
        <p:blipFill rotWithShape="1">
          <a:blip r:embed="rId3"/>
          <a:srcRect t="20700" r="180" b="12140"/>
          <a:stretch>
            <a:fillRect/>
          </a:stretch>
        </p:blipFill>
        <p:spPr>
          <a:xfrm>
            <a:off x="1718333" y="1571505"/>
            <a:ext cx="8592300" cy="3468293"/>
          </a:xfrm>
          <a:prstGeom prst="rect">
            <a:avLst/>
          </a:prstGeom>
          <a:noFill/>
          <a:ln w="127000"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</a:ln>
        </p:spPr>
      </p:pic>
      <p:sp>
        <p:nvSpPr>
          <p:cNvPr id="3" name="액자 2"/>
          <p:cNvSpPr/>
          <p:nvPr/>
        </p:nvSpPr>
        <p:spPr>
          <a:xfrm>
            <a:off x="-13742" y="-1354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sp>
        <p:nvSpPr>
          <p:cNvPr id="5" name="제목 1"/>
          <p:cNvSpPr txBox="1"/>
          <p:nvPr/>
        </p:nvSpPr>
        <p:spPr>
          <a:xfrm>
            <a:off x="847725" y="5116310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6000"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지나친다 </a:t>
            </a:r>
            <a:r>
              <a:rPr lang="en-US" altLang="ko-KR" sz="6000"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 </a:t>
            </a:r>
            <a:r>
              <a:rPr lang="ko-KR" altLang="en-US" sz="6000"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 </a:t>
            </a:r>
            <a:r>
              <a:rPr lang="en-US" altLang="ko-KR" sz="6000"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  </a:t>
            </a:r>
            <a:r>
              <a:rPr lang="ko-KR" altLang="en-US" sz="6000"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들어간다</a:t>
            </a:r>
            <a:endParaRPr lang="ko-KR" altLang="en-US" sz="6000">
              <a:ln w="19050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  <a:solidFill>
                <a:srgbClr val="ffff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6" name="제목 1"/>
          <p:cNvSpPr txBox="1"/>
          <p:nvPr/>
        </p:nvSpPr>
        <p:spPr>
          <a:xfrm>
            <a:off x="831328" y="245942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식량을 찾으러 들어가볼까</a:t>
            </a:r>
            <a:r>
              <a:rPr lang="en-US" altLang="ko-KR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?</a:t>
            </a:r>
            <a:endParaRPr lang="ko-KR" altLang="en-US" sz="6000">
              <a:ln w="190500">
                <a:gradFill>
                  <a:gsLst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  <a:solidFill>
                <a:srgbClr val="ff00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4" name="제목 1"/>
          <p:cNvSpPr txBox="1"/>
          <p:nvPr/>
        </p:nvSpPr>
        <p:spPr>
          <a:xfrm>
            <a:off x="831328" y="245942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600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식량을 찾으러 들어가볼까</a:t>
            </a:r>
            <a:r>
              <a:rPr lang="en-US" altLang="ko-KR" sz="600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?</a:t>
            </a:r>
            <a:endParaRPr lang="ko-KR" altLang="en-US" sz="6000">
              <a:solidFill>
                <a:srgbClr val="ff0000"/>
              </a:solidFill>
              <a:latin typeface="휴먼둥근헤드라인"/>
              <a:ea typeface="휴먼둥근헤드라인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71287" y="335385"/>
            <a:ext cx="10515600" cy="1325563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ko-KR" altLang="en-US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/>
                <a:ea typeface="휴먼둥근헤드라인"/>
              </a:rPr>
              <a:t>선택지 </a:t>
            </a:r>
            <a:r>
              <a:rPr lang="en-US" altLang="ko-KR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/>
                <a:ea typeface="휴먼둥근헤드라인"/>
              </a:rPr>
              <a:t>[6]</a:t>
            </a:r>
            <a:endParaRPr lang="en-US" altLang="ko-KR" sz="6000">
              <a:ln w="190500">
                <a:gradFill>
                  <a:gsLst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  <a:solidFill>
                <a:srgbClr val="ff00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3" name="제목 1"/>
          <p:cNvSpPr txBox="1"/>
          <p:nvPr/>
        </p:nvSpPr>
        <p:spPr>
          <a:xfrm>
            <a:off x="838200" y="338560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600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 선택지 </a:t>
            </a:r>
            <a:r>
              <a:rPr lang="en-US" altLang="ko-KR" sz="600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[6]</a:t>
            </a:r>
            <a:endParaRPr lang="en-US" altLang="ko-KR" sz="6000">
              <a:solidFill>
                <a:srgbClr val="ffff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2" name="액자 11"/>
          <p:cNvSpPr/>
          <p:nvPr/>
        </p:nvSpPr>
        <p:spPr>
          <a:xfrm>
            <a:off x="0" y="-13541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2895" y="1660948"/>
            <a:ext cx="7219950" cy="4048125"/>
          </a:xfrm>
          <a:prstGeom prst="rect">
            <a:avLst/>
          </a:prstGeom>
          <a:ln w="88900"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/>
          <p:nvPr/>
        </p:nvSpPr>
        <p:spPr>
          <a:xfrm>
            <a:off x="831328" y="245942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오늘은 이만하고 쉴까</a:t>
            </a:r>
            <a:r>
              <a:rPr lang="en-US" altLang="ko-KR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?</a:t>
            </a:r>
            <a:endParaRPr lang="ko-KR" altLang="en-US" sz="6000">
              <a:ln w="190500">
                <a:gradFill>
                  <a:gsLst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  <a:solidFill>
                <a:srgbClr val="ffff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3" name="액자 2"/>
          <p:cNvSpPr/>
          <p:nvPr/>
        </p:nvSpPr>
        <p:spPr>
          <a:xfrm>
            <a:off x="-13742" y="-1354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06912" y="363723"/>
            <a:ext cx="6091682" cy="60916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82994" y="1224834"/>
            <a:ext cx="4394788" cy="4394788"/>
          </a:xfrm>
          <a:prstGeom prst="rect">
            <a:avLst/>
          </a:prstGeom>
        </p:spPr>
      </p:pic>
      <p:sp>
        <p:nvSpPr>
          <p:cNvPr id="10" name="제목 1"/>
          <p:cNvSpPr txBox="1"/>
          <p:nvPr/>
        </p:nvSpPr>
        <p:spPr>
          <a:xfrm>
            <a:off x="831328" y="245941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6000">
                <a:solidFill>
                  <a:srgbClr val="ffff00"/>
                </a:solidFill>
                <a:latin typeface="휴먼둥근헤드라인"/>
                <a:ea typeface="휴먼둥근헤드라인"/>
              </a:rPr>
              <a:t>오늘은 이만하고 쉴까</a:t>
            </a:r>
            <a:r>
              <a:rPr lang="en-US" altLang="ko-KR" sz="6000">
                <a:solidFill>
                  <a:srgbClr val="ffff00"/>
                </a:solidFill>
                <a:latin typeface="휴먼둥근헤드라인"/>
                <a:ea typeface="휴먼둥근헤드라인"/>
              </a:rPr>
              <a:t>?</a:t>
            </a:r>
            <a:endParaRPr lang="ko-KR" altLang="en-US" sz="6000">
              <a:solidFill>
                <a:srgbClr val="ffff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1" name="제목 1"/>
          <p:cNvSpPr txBox="1"/>
          <p:nvPr/>
        </p:nvSpPr>
        <p:spPr>
          <a:xfrm>
            <a:off x="674695" y="5106516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6000"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잠자리찾기      </a:t>
            </a:r>
            <a:r>
              <a:rPr lang="en-US" altLang="ko-KR" sz="6000"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 </a:t>
            </a:r>
            <a:r>
              <a:rPr lang="ko-KR" altLang="en-US" sz="6000"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계속이동</a:t>
            </a:r>
            <a:endParaRPr lang="ko-KR" altLang="en-US" sz="6000">
              <a:ln w="19050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  <a:solidFill>
                <a:srgbClr val="ffff00"/>
              </a:solidFill>
              <a:latin typeface="휴먼둥근헤드라인"/>
              <a:ea typeface="휴먼둥근헤드라인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71287" y="335385"/>
            <a:ext cx="10515600" cy="1325563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ko-KR" altLang="en-US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/>
                <a:ea typeface="휴먼둥근헤드라인"/>
              </a:rPr>
              <a:t>선택지 </a:t>
            </a:r>
            <a:r>
              <a:rPr lang="en-US" altLang="ko-KR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/>
                <a:ea typeface="휴먼둥근헤드라인"/>
              </a:rPr>
              <a:t>[7]</a:t>
            </a:r>
            <a:endParaRPr lang="en-US" altLang="ko-KR" sz="6000">
              <a:ln w="190500">
                <a:gradFill>
                  <a:gsLst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  <a:solidFill>
                <a:srgbClr val="ff00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3" name="제목 1"/>
          <p:cNvSpPr txBox="1"/>
          <p:nvPr/>
        </p:nvSpPr>
        <p:spPr>
          <a:xfrm>
            <a:off x="847725" y="337766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600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 선택지 </a:t>
            </a:r>
            <a:r>
              <a:rPr lang="en-US" altLang="ko-KR" sz="600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[7]</a:t>
            </a:r>
            <a:endParaRPr lang="en-US" altLang="ko-KR" sz="6000">
              <a:solidFill>
                <a:srgbClr val="ffff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2" name="액자 11"/>
          <p:cNvSpPr/>
          <p:nvPr/>
        </p:nvSpPr>
        <p:spPr>
          <a:xfrm>
            <a:off x="0" y="-13541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3496" y="2043582"/>
            <a:ext cx="8672316" cy="2757293"/>
          </a:xfrm>
          <a:prstGeom prst="rect">
            <a:avLst/>
          </a:prstGeom>
          <a:ln w="88900"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  <a:defRPr/>
            </a:pPr>
            <a:endParaRPr lang="ko-KR" altLang="en-US">
              <a:latin typeface="나눔명조 ExtraBold"/>
              <a:ea typeface="나눔명조 ExtraBold"/>
            </a:endParaRPr>
          </a:p>
          <a:p>
            <a:pPr marL="0" indent="0" algn="ctr">
              <a:buNone/>
              <a:defRPr/>
            </a:pPr>
            <a:r>
              <a:rPr lang="ko-KR" altLang="en-US">
                <a:latin typeface="나눔명조 ExtraBold"/>
                <a:ea typeface="나눔명조 ExtraBold"/>
              </a:rPr>
              <a:t> </a:t>
            </a:r>
            <a:endParaRPr lang="ko-KR" altLang="en-US">
              <a:latin typeface="나눔명조 ExtraBold"/>
              <a:ea typeface="나눔명조 ExtraBold"/>
            </a:endParaRPr>
          </a:p>
          <a:p>
            <a:pPr marL="0" indent="0" algn="ctr">
              <a:buNone/>
              <a:defRPr/>
            </a:pPr>
            <a:endParaRPr lang="ko-KR" altLang="en-US">
              <a:latin typeface="나눔명조 ExtraBold"/>
              <a:ea typeface="나눔명조 ExtraBold"/>
            </a:endParaRPr>
          </a:p>
          <a:p>
            <a:pPr marL="0" indent="0" algn="ctr">
              <a:buNone/>
              <a:defRPr/>
            </a:pPr>
            <a:endParaRPr lang="en-US" altLang="ko-KR"/>
          </a:p>
          <a:p>
            <a:pPr marL="0" indent="0" algn="ctr">
              <a:buNone/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</p:txBody>
      </p:sp>
      <p:sp>
        <p:nvSpPr>
          <p:cNvPr id="4" name="액자 3"/>
          <p:cNvSpPr/>
          <p:nvPr/>
        </p:nvSpPr>
        <p:spPr>
          <a:xfrm>
            <a:off x="-13742" y="-1354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sp>
        <p:nvSpPr>
          <p:cNvPr id="5" name="제목 1"/>
          <p:cNvSpPr txBox="1"/>
          <p:nvPr/>
        </p:nvSpPr>
        <p:spPr>
          <a:xfrm>
            <a:off x="838199" y="349407"/>
            <a:ext cx="10515600" cy="1325563"/>
          </a:xfrm>
          <a:prstGeom prst="rect">
            <a:avLst/>
          </a:prstGeom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5000" b="1"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한컴산뜻돋움"/>
                <a:ea typeface="한컴산뜻돋움"/>
              </a:rPr>
              <a:t>저장된 게임 불러오기</a:t>
            </a:r>
            <a:endParaRPr lang="ko-KR" altLang="en-US" sz="5000" b="1">
              <a:ln w="25400" cap="flat" cmpd="sng" algn="ctr">
                <a:solidFill>
                  <a:srgbClr val="ff0000"/>
                </a:solidFill>
                <a:prstDash val="solid"/>
                <a:round/>
                <a:headEnd w="med" len="med"/>
                <a:tailEnd w="med" len="med"/>
              </a:ln>
              <a:solidFill>
                <a:srgbClr val="ffff00"/>
              </a:solidFill>
              <a:latin typeface="한컴산뜻돋움"/>
              <a:ea typeface="한컴산뜻돋움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4309" y="1433234"/>
            <a:ext cx="9183381" cy="3991532"/>
          </a:xfrm>
          <a:prstGeom prst="rect">
            <a:avLst/>
          </a:prstGeom>
          <a:ln w="88900">
            <a:solidFill>
              <a:srgbClr val="ff0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/>
          <p:cNvSpPr/>
          <p:nvPr/>
        </p:nvSpPr>
        <p:spPr>
          <a:xfrm>
            <a:off x="-13742" y="-1354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sp>
        <p:nvSpPr>
          <p:cNvPr id="6" name="제목 1"/>
          <p:cNvSpPr txBox="1"/>
          <p:nvPr/>
        </p:nvSpPr>
        <p:spPr>
          <a:xfrm>
            <a:off x="831328" y="245941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무더운 날씨속 경로선택</a:t>
            </a:r>
            <a:endParaRPr lang="ko-KR" altLang="en-US" sz="6000">
              <a:ln w="190500">
                <a:gradFill>
                  <a:gsLst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  <a:solidFill>
                <a:srgbClr val="ffff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5" name="제목 1"/>
          <p:cNvSpPr txBox="1"/>
          <p:nvPr/>
        </p:nvSpPr>
        <p:spPr>
          <a:xfrm>
            <a:off x="831328" y="245941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6000">
                <a:solidFill>
                  <a:srgbClr val="ffff00"/>
                </a:solidFill>
                <a:latin typeface="휴먼둥근헤드라인"/>
                <a:ea typeface="휴먼둥근헤드라인"/>
              </a:rPr>
              <a:t>무더운 날씨속 경로선택</a:t>
            </a:r>
            <a:endParaRPr lang="ko-KR" altLang="en-US" sz="6000">
              <a:solidFill>
                <a:srgbClr val="ffff00"/>
              </a:solidFill>
              <a:latin typeface="휴먼둥근헤드라인"/>
              <a:ea typeface="휴먼둥근헤드라인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54937" y="1861458"/>
            <a:ext cx="5480336" cy="3052384"/>
          </a:xfrm>
          <a:prstGeom prst="rect">
            <a:avLst/>
          </a:prstGeom>
          <a:ln w="88900"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0971" y="1861458"/>
            <a:ext cx="5432518" cy="3052385"/>
          </a:xfrm>
          <a:prstGeom prst="rect">
            <a:avLst/>
          </a:prstGeom>
          <a:ln w="88900"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</a:ln>
        </p:spPr>
      </p:pic>
      <p:sp>
        <p:nvSpPr>
          <p:cNvPr id="11" name="직사각형 10"/>
          <p:cNvSpPr/>
          <p:nvPr/>
        </p:nvSpPr>
        <p:spPr>
          <a:xfrm>
            <a:off x="2430977" y="5009690"/>
            <a:ext cx="1737163" cy="9986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6000"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도로</a:t>
            </a:r>
            <a:endParaRPr lang="ko-KR" altLang="en-US" sz="6000">
              <a:ln w="19050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18680" y="5009690"/>
            <a:ext cx="2877712" cy="99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0"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지하철 </a:t>
            </a:r>
            <a:endParaRPr lang="ko-KR" altLang="en-US" sz="6000">
              <a:ln w="19050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71287" y="335385"/>
            <a:ext cx="10515600" cy="1325563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ko-KR" altLang="en-US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0000"/>
                </a:solidFill>
                <a:latin typeface="휴먼둥근헤드라인"/>
                <a:ea typeface="휴먼둥근헤드라인"/>
              </a:rPr>
              <a:t>마지막 선택지</a:t>
            </a:r>
            <a:endParaRPr lang="ko-KR" altLang="en-US" sz="6000">
              <a:ln w="190500">
                <a:gradFill>
                  <a:gsLst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  <a:solidFill>
                <a:srgbClr val="ff00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3" name="제목 1"/>
          <p:cNvSpPr txBox="1"/>
          <p:nvPr/>
        </p:nvSpPr>
        <p:spPr>
          <a:xfrm>
            <a:off x="846431" y="33538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6000">
                <a:ln w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 마지막 선택지</a:t>
            </a:r>
            <a:endParaRPr lang="ko-KR" altLang="en-US" sz="6000">
              <a:solidFill>
                <a:srgbClr val="ff00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2" name="액자 11"/>
          <p:cNvSpPr/>
          <p:nvPr/>
        </p:nvSpPr>
        <p:spPr>
          <a:xfrm>
            <a:off x="0" y="-13541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25020"/>
          <a:stretch>
            <a:fillRect/>
          </a:stretch>
        </p:blipFill>
        <p:spPr>
          <a:xfrm>
            <a:off x="1963006" y="2009874"/>
            <a:ext cx="8532161" cy="3122644"/>
          </a:xfrm>
          <a:prstGeom prst="rect">
            <a:avLst/>
          </a:prstGeom>
          <a:ln w="88900"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/>
          <p:cNvSpPr/>
          <p:nvPr/>
        </p:nvSpPr>
        <p:spPr>
          <a:xfrm>
            <a:off x="-13742" y="-1354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sp>
        <p:nvSpPr>
          <p:cNvPr id="5" name="AutoShape 4" descr="강화군, 군 검문소 통폐합…&quot;관광·문화 시설 조성&quot; - 파이낸셜뉴스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31047" y="1411257"/>
            <a:ext cx="5426916" cy="3617944"/>
          </a:xfrm>
          <a:prstGeom prst="rect">
            <a:avLst/>
          </a:prstGeom>
          <a:ln w="88900"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</a:ln>
        </p:spPr>
      </p:pic>
      <p:sp>
        <p:nvSpPr>
          <p:cNvPr id="10" name="제목 1"/>
          <p:cNvSpPr txBox="1"/>
          <p:nvPr/>
        </p:nvSpPr>
        <p:spPr>
          <a:xfrm>
            <a:off x="68670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검문소</a:t>
            </a:r>
            <a:r>
              <a:rPr lang="en-US" altLang="ko-KR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(</a:t>
            </a:r>
            <a:r>
              <a:rPr lang="ko-KR" altLang="en-US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대피소</a:t>
            </a:r>
            <a:r>
              <a:rPr lang="en-US" altLang="ko-KR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)</a:t>
            </a:r>
            <a:r>
              <a:rPr lang="ko-KR" altLang="en-US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발견</a:t>
            </a:r>
            <a:r>
              <a:rPr lang="en-US" altLang="ko-KR" sz="6000">
                <a:ln w="190500">
                  <a:gradFill>
                    <a:gsLst>
                      <a:gs pos="0">
                        <a:srgbClr val="ff00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! </a:t>
            </a:r>
            <a:endParaRPr lang="ko-KR" altLang="en-US" sz="6000">
              <a:ln w="190500">
                <a:gradFill>
                  <a:gsLst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  <a:solidFill>
                <a:srgbClr val="ffff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9" name="제목 1"/>
          <p:cNvSpPr txBox="1"/>
          <p:nvPr/>
        </p:nvSpPr>
        <p:spPr>
          <a:xfrm>
            <a:off x="68670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6000">
                <a:solidFill>
                  <a:srgbClr val="ffff00"/>
                </a:solidFill>
                <a:latin typeface="휴먼둥근헤드라인"/>
                <a:ea typeface="휴먼둥근헤드라인"/>
              </a:rPr>
              <a:t>검문소</a:t>
            </a:r>
            <a:r>
              <a:rPr lang="en-US" altLang="ko-KR" sz="6000">
                <a:solidFill>
                  <a:srgbClr val="ffff00"/>
                </a:solidFill>
                <a:latin typeface="휴먼둥근헤드라인"/>
                <a:ea typeface="휴먼둥근헤드라인"/>
              </a:rPr>
              <a:t>(</a:t>
            </a:r>
            <a:r>
              <a:rPr lang="ko-KR" altLang="en-US" sz="6000">
                <a:solidFill>
                  <a:srgbClr val="ffff00"/>
                </a:solidFill>
                <a:latin typeface="휴먼둥근헤드라인"/>
                <a:ea typeface="휴먼둥근헤드라인"/>
              </a:rPr>
              <a:t>대피소</a:t>
            </a:r>
            <a:r>
              <a:rPr lang="en-US" altLang="ko-KR" sz="6000">
                <a:solidFill>
                  <a:srgbClr val="ffff00"/>
                </a:solidFill>
                <a:latin typeface="휴먼둥근헤드라인"/>
                <a:ea typeface="휴먼둥근헤드라인"/>
              </a:rPr>
              <a:t>)</a:t>
            </a:r>
            <a:r>
              <a:rPr lang="ko-KR" altLang="en-US" sz="6000">
                <a:solidFill>
                  <a:srgbClr val="ffff00"/>
                </a:solidFill>
                <a:latin typeface="휴먼둥근헤드라인"/>
                <a:ea typeface="휴먼둥근헤드라인"/>
              </a:rPr>
              <a:t>발견</a:t>
            </a:r>
            <a:r>
              <a:rPr lang="en-US" altLang="ko-KR" sz="6000">
                <a:solidFill>
                  <a:srgbClr val="ffff00"/>
                </a:solidFill>
                <a:latin typeface="휴먼둥근헤드라인"/>
                <a:ea typeface="휴먼둥근헤드라인"/>
              </a:rPr>
              <a:t>! </a:t>
            </a:r>
            <a:endParaRPr lang="ko-KR" altLang="en-US" sz="6000">
              <a:solidFill>
                <a:srgbClr val="ffff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1" name="제목 1"/>
          <p:cNvSpPr txBox="1"/>
          <p:nvPr/>
        </p:nvSpPr>
        <p:spPr>
          <a:xfrm>
            <a:off x="704461" y="509659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6000"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뛰어가기 </a:t>
            </a:r>
            <a:r>
              <a:rPr lang="en-US" altLang="ko-KR" sz="6000"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   </a:t>
            </a:r>
            <a:r>
              <a:rPr lang="ko-KR" altLang="en-US" sz="6000"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휴먼둥근헤드라인"/>
                <a:ea typeface="휴먼둥근헤드라인"/>
              </a:rPr>
              <a:t>걸어가기</a:t>
            </a:r>
            <a:endParaRPr lang="ko-KR" altLang="en-US" sz="6000">
              <a:ln w="19050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  <a:solidFill>
                <a:srgbClr val="ff0000"/>
              </a:solidFill>
              <a:latin typeface="휴먼둥근헤드라인"/>
              <a:ea typeface="휴먼둥근헤드라인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68670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endParaRPr lang="ko-KR" altLang="en-US" sz="6000">
              <a:solidFill>
                <a:srgbClr val="ffff0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6" name="제목 1"/>
          <p:cNvSpPr txBox="1"/>
          <p:nvPr/>
        </p:nvSpPr>
        <p:spPr>
          <a:xfrm>
            <a:off x="420458" y="606572"/>
            <a:ext cx="11048094" cy="175865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ko-KR" sz="8000" b="1">
                <a:ln w="254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92d050"/>
                </a:solidFill>
                <a:latin typeface="한컴산뜻돋움"/>
                <a:ea typeface="한컴산뜻돋움"/>
              </a:rPr>
              <a:t>You survived!</a:t>
            </a:r>
            <a:endParaRPr lang="en-US" altLang="ko-KR" sz="8000" b="1">
              <a:ln w="25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  <a:solidFill>
                <a:srgbClr val="92d050"/>
              </a:solidFill>
              <a:ea typeface="한컴산뜻돋움"/>
            </a:endParaRPr>
          </a:p>
          <a:p>
            <a:pPr algn="ctr">
              <a:defRPr/>
            </a:pPr>
            <a:r>
              <a:rPr lang="en-US" altLang="ko-KR" sz="8000" b="1">
                <a:ln w="254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ln>
                <a:solidFill>
                  <a:srgbClr val="92d050"/>
                </a:solidFill>
                <a:latin typeface="한컴산뜻돋움"/>
                <a:ea typeface="한컴산뜻돋움"/>
              </a:rPr>
              <a:t>Congratulations!!</a:t>
            </a:r>
            <a:endParaRPr lang="ko-KR" altLang="en-US" sz="8000" b="1">
              <a:ln w="25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  <a:solidFill>
                <a:srgbClr val="92d050"/>
              </a:solidFill>
              <a:ea typeface="한컴산뜻돋움"/>
            </a:endParaRPr>
          </a:p>
        </p:txBody>
      </p:sp>
      <p:sp>
        <p:nvSpPr>
          <p:cNvPr id="8" name="액자 7"/>
          <p:cNvSpPr/>
          <p:nvPr/>
        </p:nvSpPr>
        <p:spPr>
          <a:xfrm>
            <a:off x="-13742" y="-1354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b05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pic>
        <p:nvPicPr>
          <p:cNvPr id="9222" name="Picture 6" descr="많이 쓰는 축하톡 모음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934472" y="2565919"/>
            <a:ext cx="3742370" cy="374237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  <a:defRPr/>
            </a:pPr>
            <a:endParaRPr lang="ko-KR" altLang="en-US">
              <a:latin typeface="나눔명조 ExtraBold"/>
              <a:ea typeface="나눔명조 ExtraBold"/>
            </a:endParaRPr>
          </a:p>
          <a:p>
            <a:pPr marL="0" indent="0" algn="ctr">
              <a:buNone/>
              <a:defRPr/>
            </a:pPr>
            <a:r>
              <a:rPr lang="ko-KR" altLang="en-US">
                <a:latin typeface="나눔명조 ExtraBold"/>
                <a:ea typeface="나눔명조 ExtraBold"/>
              </a:rPr>
              <a:t> </a:t>
            </a:r>
            <a:endParaRPr lang="ko-KR" altLang="en-US">
              <a:latin typeface="나눔명조 ExtraBold"/>
              <a:ea typeface="나눔명조 ExtraBold"/>
            </a:endParaRPr>
          </a:p>
          <a:p>
            <a:pPr marL="0" indent="0" algn="ctr">
              <a:buNone/>
              <a:defRPr/>
            </a:pPr>
            <a:endParaRPr lang="ko-KR" altLang="en-US">
              <a:latin typeface="나눔명조 ExtraBold"/>
              <a:ea typeface="나눔명조 ExtraBold"/>
            </a:endParaRPr>
          </a:p>
          <a:p>
            <a:pPr marL="0" indent="0" algn="ctr">
              <a:buNone/>
              <a:defRPr/>
            </a:pPr>
            <a:endParaRPr lang="en-US" altLang="ko-KR"/>
          </a:p>
          <a:p>
            <a:pPr marL="0" indent="0" algn="ctr">
              <a:buNone/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</p:txBody>
      </p:sp>
      <p:sp>
        <p:nvSpPr>
          <p:cNvPr id="4" name="액자 3"/>
          <p:cNvSpPr/>
          <p:nvPr/>
        </p:nvSpPr>
        <p:spPr>
          <a:xfrm>
            <a:off x="-13742" y="-1354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sp>
        <p:nvSpPr>
          <p:cNvPr id="5" name="제목 1"/>
          <p:cNvSpPr txBox="1"/>
          <p:nvPr/>
        </p:nvSpPr>
        <p:spPr>
          <a:xfrm>
            <a:off x="838199" y="349407"/>
            <a:ext cx="10515600" cy="1325563"/>
          </a:xfrm>
          <a:prstGeom prst="rect">
            <a:avLst/>
          </a:prstGeom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5000" b="1"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한컴산뜻돋움"/>
                <a:ea typeface="한컴산뜻돋움"/>
              </a:rPr>
              <a:t>저장된 게임 불러오기</a:t>
            </a:r>
            <a:endParaRPr lang="ko-KR" altLang="en-US" sz="5000" b="1">
              <a:ln w="25400" cap="flat" cmpd="sng" algn="ctr">
                <a:solidFill>
                  <a:srgbClr val="ff0000"/>
                </a:solidFill>
                <a:prstDash val="solid"/>
                <a:round/>
                <a:headEnd w="med" len="med"/>
                <a:tailEnd w="med" len="med"/>
              </a:ln>
              <a:solidFill>
                <a:srgbClr val="ffff00"/>
              </a:solidFill>
              <a:latin typeface="한컴산뜻돋움"/>
              <a:ea typeface="한컴산뜻돋움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85706" y="1482810"/>
            <a:ext cx="5820588" cy="4467848"/>
          </a:xfrm>
          <a:prstGeom prst="rect">
            <a:avLst/>
          </a:prstGeom>
          <a:ln w="88900">
            <a:solidFill>
              <a:srgbClr val="ff0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  <a:defRPr/>
            </a:pPr>
            <a:endParaRPr lang="ko-KR" altLang="en-US">
              <a:latin typeface="나눔명조 ExtraBold"/>
              <a:ea typeface="나눔명조 ExtraBold"/>
            </a:endParaRPr>
          </a:p>
          <a:p>
            <a:pPr marL="0" indent="0" algn="ctr">
              <a:buNone/>
              <a:defRPr/>
            </a:pPr>
            <a:r>
              <a:rPr lang="ko-KR" altLang="en-US">
                <a:latin typeface="나눔명조 ExtraBold"/>
                <a:ea typeface="나눔명조 ExtraBold"/>
              </a:rPr>
              <a:t> </a:t>
            </a:r>
            <a:endParaRPr lang="ko-KR" altLang="en-US">
              <a:latin typeface="나눔명조 ExtraBold"/>
              <a:ea typeface="나눔명조 ExtraBold"/>
            </a:endParaRPr>
          </a:p>
          <a:p>
            <a:pPr marL="0" indent="0" algn="ctr">
              <a:buNone/>
              <a:defRPr/>
            </a:pPr>
            <a:endParaRPr lang="ko-KR" altLang="en-US">
              <a:latin typeface="나눔명조 ExtraBold"/>
              <a:ea typeface="나눔명조 ExtraBold"/>
            </a:endParaRPr>
          </a:p>
          <a:p>
            <a:pPr marL="0" indent="0" algn="ctr">
              <a:buNone/>
              <a:defRPr/>
            </a:pPr>
            <a:endParaRPr lang="en-US" altLang="ko-KR"/>
          </a:p>
          <a:p>
            <a:pPr marL="0" indent="0" algn="ctr">
              <a:buNone/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</p:txBody>
      </p:sp>
      <p:sp>
        <p:nvSpPr>
          <p:cNvPr id="4" name="액자 3"/>
          <p:cNvSpPr/>
          <p:nvPr/>
        </p:nvSpPr>
        <p:spPr>
          <a:xfrm>
            <a:off x="-13742" y="-1354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sp>
        <p:nvSpPr>
          <p:cNvPr id="5" name="제목 1"/>
          <p:cNvSpPr txBox="1"/>
          <p:nvPr/>
        </p:nvSpPr>
        <p:spPr>
          <a:xfrm>
            <a:off x="838199" y="349407"/>
            <a:ext cx="10515600" cy="1325563"/>
          </a:xfrm>
          <a:prstGeom prst="rect">
            <a:avLst/>
          </a:prstGeom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5000" b="1"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한컴산뜻돋움"/>
                <a:ea typeface="한컴산뜻돋움"/>
              </a:rPr>
              <a:t>캐릭터 목록</a:t>
            </a:r>
            <a:endParaRPr lang="ko-KR" altLang="en-US" sz="5000" b="1">
              <a:ln w="25400" cap="flat" cmpd="sng" algn="ctr">
                <a:solidFill>
                  <a:srgbClr val="ff0000"/>
                </a:solidFill>
                <a:prstDash val="solid"/>
                <a:round/>
                <a:headEnd w="med" len="med"/>
                <a:tailEnd w="med" len="med"/>
              </a:ln>
              <a:solidFill>
                <a:srgbClr val="ffff00"/>
              </a:solidFill>
              <a:latin typeface="한컴산뜻돋움"/>
              <a:ea typeface="한컴산뜻돋움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42674" y="1659706"/>
            <a:ext cx="9506651" cy="3538586"/>
          </a:xfrm>
          <a:prstGeom prst="rect">
            <a:avLst/>
          </a:prstGeom>
          <a:ln w="88900">
            <a:solidFill>
              <a:srgbClr val="ff0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  <a:defRPr/>
            </a:pPr>
            <a:endParaRPr lang="ko-KR" altLang="en-US">
              <a:latin typeface="나눔명조 ExtraBold"/>
              <a:ea typeface="나눔명조 ExtraBold"/>
            </a:endParaRPr>
          </a:p>
          <a:p>
            <a:pPr marL="0" indent="0" algn="ctr">
              <a:buNone/>
              <a:defRPr/>
            </a:pPr>
            <a:r>
              <a:rPr lang="ko-KR" altLang="en-US">
                <a:latin typeface="나눔명조 ExtraBold"/>
                <a:ea typeface="나눔명조 ExtraBold"/>
              </a:rPr>
              <a:t> </a:t>
            </a:r>
            <a:endParaRPr lang="ko-KR" altLang="en-US">
              <a:latin typeface="나눔명조 ExtraBold"/>
              <a:ea typeface="나눔명조 ExtraBold"/>
            </a:endParaRPr>
          </a:p>
          <a:p>
            <a:pPr marL="0" indent="0" algn="ctr">
              <a:buNone/>
              <a:defRPr/>
            </a:pPr>
            <a:endParaRPr lang="ko-KR" altLang="en-US">
              <a:latin typeface="나눔명조 ExtraBold"/>
              <a:ea typeface="나눔명조 ExtraBold"/>
            </a:endParaRPr>
          </a:p>
          <a:p>
            <a:pPr marL="0" indent="0" algn="ctr">
              <a:buNone/>
              <a:defRPr/>
            </a:pPr>
            <a:endParaRPr lang="en-US" altLang="ko-KR"/>
          </a:p>
          <a:p>
            <a:pPr marL="0" indent="0" algn="ctr">
              <a:buNone/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</p:txBody>
      </p:sp>
      <p:sp>
        <p:nvSpPr>
          <p:cNvPr id="4" name="액자 3"/>
          <p:cNvSpPr/>
          <p:nvPr/>
        </p:nvSpPr>
        <p:spPr>
          <a:xfrm>
            <a:off x="-13742" y="-1354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sp>
        <p:nvSpPr>
          <p:cNvPr id="5" name="제목 1"/>
          <p:cNvSpPr txBox="1"/>
          <p:nvPr/>
        </p:nvSpPr>
        <p:spPr>
          <a:xfrm>
            <a:off x="838199" y="349407"/>
            <a:ext cx="10515600" cy="1325563"/>
          </a:xfrm>
          <a:prstGeom prst="rect">
            <a:avLst/>
          </a:prstGeom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5000" b="1"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한컴산뜻돋움"/>
                <a:ea typeface="한컴산뜻돋움"/>
              </a:rPr>
              <a:t>캐릭터 목록</a:t>
            </a:r>
            <a:endParaRPr lang="ko-KR" altLang="en-US" sz="5000" b="1">
              <a:ln w="25400" cap="flat" cmpd="sng" algn="ctr">
                <a:solidFill>
                  <a:srgbClr val="ff0000"/>
                </a:solidFill>
                <a:prstDash val="solid"/>
                <a:round/>
                <a:headEnd w="med" len="med"/>
                <a:tailEnd w="med" len="med"/>
              </a:ln>
              <a:solidFill>
                <a:srgbClr val="ffff00"/>
              </a:solidFill>
              <a:latin typeface="한컴산뜻돋움"/>
              <a:ea typeface="한컴산뜻돋움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66658" y="1536407"/>
            <a:ext cx="8258684" cy="4082840"/>
          </a:xfrm>
          <a:prstGeom prst="rect">
            <a:avLst/>
          </a:prstGeom>
          <a:ln w="88900">
            <a:solidFill>
              <a:srgbClr val="ff0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  <a:defRPr/>
            </a:pPr>
            <a:endParaRPr lang="ko-KR" altLang="en-US">
              <a:latin typeface="나눔명조 ExtraBold"/>
              <a:ea typeface="나눔명조 ExtraBold"/>
            </a:endParaRPr>
          </a:p>
          <a:p>
            <a:pPr marL="0" indent="0" algn="ctr">
              <a:buNone/>
              <a:defRPr/>
            </a:pPr>
            <a:r>
              <a:rPr lang="ko-KR" altLang="en-US">
                <a:latin typeface="나눔명조 ExtraBold"/>
                <a:ea typeface="나눔명조 ExtraBold"/>
              </a:rPr>
              <a:t> </a:t>
            </a:r>
            <a:endParaRPr lang="ko-KR" altLang="en-US">
              <a:latin typeface="나눔명조 ExtraBold"/>
              <a:ea typeface="나눔명조 ExtraBold"/>
            </a:endParaRPr>
          </a:p>
          <a:p>
            <a:pPr marL="0" indent="0" algn="ctr">
              <a:buNone/>
              <a:defRPr/>
            </a:pPr>
            <a:endParaRPr lang="ko-KR" altLang="en-US">
              <a:latin typeface="나눔명조 ExtraBold"/>
              <a:ea typeface="나눔명조 ExtraBold"/>
            </a:endParaRPr>
          </a:p>
          <a:p>
            <a:pPr marL="0" indent="0" algn="ctr">
              <a:buNone/>
              <a:defRPr/>
            </a:pPr>
            <a:endParaRPr lang="en-US" altLang="ko-KR"/>
          </a:p>
          <a:p>
            <a:pPr marL="0" indent="0" algn="ctr">
              <a:buNone/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</p:txBody>
      </p:sp>
      <p:sp>
        <p:nvSpPr>
          <p:cNvPr id="4" name="액자 3"/>
          <p:cNvSpPr/>
          <p:nvPr/>
        </p:nvSpPr>
        <p:spPr>
          <a:xfrm>
            <a:off x="-13742" y="-1354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sp>
        <p:nvSpPr>
          <p:cNvPr id="5" name="제목 1"/>
          <p:cNvSpPr txBox="1"/>
          <p:nvPr/>
        </p:nvSpPr>
        <p:spPr>
          <a:xfrm>
            <a:off x="838199" y="349407"/>
            <a:ext cx="10515600" cy="1325563"/>
          </a:xfrm>
          <a:prstGeom prst="rect">
            <a:avLst/>
          </a:prstGeom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5000" b="1"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한컴산뜻돋움"/>
                <a:ea typeface="한컴산뜻돋움"/>
              </a:rPr>
              <a:t>캐릭터 목록</a:t>
            </a:r>
            <a:endParaRPr lang="ko-KR" altLang="en-US" sz="5000" b="1">
              <a:ln w="25400" cap="flat" cmpd="sng" algn="ctr">
                <a:solidFill>
                  <a:srgbClr val="ff0000"/>
                </a:solidFill>
                <a:prstDash val="solid"/>
                <a:round/>
                <a:headEnd w="med" len="med"/>
                <a:tailEnd w="med" len="med"/>
              </a:ln>
              <a:solidFill>
                <a:srgbClr val="ffff00"/>
              </a:solidFill>
              <a:latin typeface="한컴산뜻돋움"/>
              <a:ea typeface="한컴산뜻돋움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71364" y="1678957"/>
            <a:ext cx="8649272" cy="3906882"/>
          </a:xfrm>
          <a:prstGeom prst="rect">
            <a:avLst/>
          </a:prstGeom>
          <a:ln w="88900">
            <a:solidFill>
              <a:srgbClr val="ff0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  <a:defRPr/>
            </a:pPr>
            <a:endParaRPr lang="ko-KR" altLang="en-US">
              <a:latin typeface="나눔명조 ExtraBold"/>
              <a:ea typeface="나눔명조 ExtraBold"/>
            </a:endParaRPr>
          </a:p>
          <a:p>
            <a:pPr marL="0" indent="0" algn="ctr">
              <a:buNone/>
              <a:defRPr/>
            </a:pPr>
            <a:r>
              <a:rPr lang="ko-KR" altLang="en-US">
                <a:latin typeface="나눔명조 ExtraBold"/>
                <a:ea typeface="나눔명조 ExtraBold"/>
              </a:rPr>
              <a:t> </a:t>
            </a:r>
            <a:endParaRPr lang="ko-KR" altLang="en-US">
              <a:latin typeface="나눔명조 ExtraBold"/>
              <a:ea typeface="나눔명조 ExtraBold"/>
            </a:endParaRPr>
          </a:p>
          <a:p>
            <a:pPr marL="0" indent="0" algn="ctr">
              <a:buNone/>
              <a:defRPr/>
            </a:pPr>
            <a:endParaRPr lang="ko-KR" altLang="en-US">
              <a:latin typeface="나눔명조 ExtraBold"/>
              <a:ea typeface="나눔명조 ExtraBold"/>
            </a:endParaRPr>
          </a:p>
          <a:p>
            <a:pPr marL="0" indent="0" algn="ctr">
              <a:buNone/>
              <a:defRPr/>
            </a:pPr>
            <a:endParaRPr lang="en-US" altLang="ko-KR"/>
          </a:p>
          <a:p>
            <a:pPr marL="0" indent="0" algn="ctr">
              <a:buNone/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</p:txBody>
      </p:sp>
      <p:sp>
        <p:nvSpPr>
          <p:cNvPr id="4" name="액자 3"/>
          <p:cNvSpPr/>
          <p:nvPr/>
        </p:nvSpPr>
        <p:spPr>
          <a:xfrm>
            <a:off x="-13742" y="-13542"/>
            <a:ext cx="12205741" cy="6871541"/>
          </a:xfrm>
          <a:prstGeom prst="frame">
            <a:avLst>
              <a:gd name="adj1" fmla="val 350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400">
              <a:gradFill>
                <a:gsLst>
                  <a:gs pos="0">
                    <a:schemeClr val="tx1"/>
                  </a:gs>
                  <a:gs pos="100000">
                    <a:srgbClr val="ff3399"/>
                  </a:gs>
                </a:gsLst>
                <a:lin ang="5400000" scaled="1"/>
              </a:gradFill>
            </a:endParaRPr>
          </a:p>
        </p:txBody>
      </p:sp>
      <p:sp>
        <p:nvSpPr>
          <p:cNvPr id="5" name="제목 1"/>
          <p:cNvSpPr txBox="1"/>
          <p:nvPr/>
        </p:nvSpPr>
        <p:spPr>
          <a:xfrm>
            <a:off x="838199" y="349407"/>
            <a:ext cx="10515600" cy="1325563"/>
          </a:xfrm>
          <a:prstGeom prst="rect">
            <a:avLst/>
          </a:prstGeom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5000" b="1"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한컴산뜻돋움"/>
                <a:ea typeface="한컴산뜻돋움"/>
              </a:rPr>
              <a:t>캐릭터 삭제</a:t>
            </a:r>
            <a:endParaRPr lang="ko-KR" altLang="en-US" sz="5000" b="1">
              <a:ln w="25400" cap="flat" cmpd="sng" algn="ctr">
                <a:solidFill>
                  <a:srgbClr val="ff0000"/>
                </a:solidFill>
                <a:prstDash val="solid"/>
                <a:round/>
                <a:headEnd w="med" len="med"/>
                <a:tailEnd w="med" len="med"/>
              </a:ln>
              <a:solidFill>
                <a:srgbClr val="ffff00"/>
              </a:solidFill>
              <a:latin typeface="한컴산뜻돋움"/>
              <a:ea typeface="한컴산뜻돋움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3497" y="1432657"/>
            <a:ext cx="10865006" cy="3992686"/>
          </a:xfrm>
          <a:prstGeom prst="rect">
            <a:avLst/>
          </a:prstGeom>
          <a:ln w="88900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Home</ep:Company>
  <ep:Words>250</ep:Words>
  <ep:PresentationFormat>와이드스크린</ep:PresentationFormat>
  <ep:Paragraphs>111</ep:Paragraphs>
  <ep:Slides>43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ep:HeadingPairs>
  <ep:TitlesOfParts>
    <vt:vector size="4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참고한게임 및 드라마</vt:lpstr>
      <vt:lpstr>슬라이드 23</vt:lpstr>
      <vt:lpstr>랜덤 이벤트</vt:lpstr>
      <vt:lpstr>랜덤 이벤트</vt:lpstr>
      <vt:lpstr>피로도(HP)</vt:lpstr>
      <vt:lpstr>선택지 [1]</vt:lpstr>
      <vt:lpstr>만약 당신이라면 어떤 무기를?</vt:lpstr>
      <vt:lpstr>선택지 [2]</vt:lpstr>
      <vt:lpstr>복도에서 좀비를 마주쳤다</vt:lpstr>
      <vt:lpstr>선택지 [3]</vt:lpstr>
      <vt:lpstr>슬라이드 32</vt:lpstr>
      <vt:lpstr>선택지 [4]</vt:lpstr>
      <vt:lpstr>슬라이드 34</vt:lpstr>
      <vt:lpstr>선택지 [5]</vt:lpstr>
      <vt:lpstr>슬라이드 36</vt:lpstr>
      <vt:lpstr>선택지 [6]</vt:lpstr>
      <vt:lpstr>슬라이드 38</vt:lpstr>
      <vt:lpstr>선택지 [7]</vt:lpstr>
      <vt:lpstr>슬라이드 40</vt:lpstr>
      <vt:lpstr>마지막 선택지</vt:lpstr>
      <vt:lpstr>슬라이드 42</vt:lpstr>
      <vt:lpstr>슬라이드 43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2024-09-24T14:24:42.000</dcterms:created>
  <dc:creator>UserK</dc:creator>
  <cp:lastModifiedBy>user</cp:lastModifiedBy>
  <dcterms:modified xsi:type="dcterms:W3CDTF">2024-09-27T02:04:33.324</dcterms:modified>
  <cp:revision>34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